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6" r:id="rId11"/>
    <p:sldId id="265"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660"/>
  </p:normalViewPr>
  <p:slideViewPr>
    <p:cSldViewPr>
      <p:cViewPr varScale="1">
        <p:scale>
          <a:sx n="73" d="100"/>
          <a:sy n="73" d="100"/>
        </p:scale>
        <p:origin x="-130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976A8B-646F-4955-9E5D-5EDBB6361C0C}" type="datetimeFigureOut">
              <a:rPr lang="es-MX" smtClean="0"/>
              <a:pPr/>
              <a:t>23/09/2013</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6D34D1-A365-4782-B659-C094D594D343}"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C66D34D1-A365-4782-B659-C094D594D343}" type="slidenum">
              <a:rPr lang="es-MX" smtClean="0"/>
              <a:pPr/>
              <a:t>1</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C66D34D1-A365-4782-B659-C094D594D343}" type="slidenum">
              <a:rPr lang="es-MX" smtClean="0"/>
              <a:pPr/>
              <a:t>10</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63A8C1B8-9F37-41C0-83BD-AE264292E492}" type="datetime1">
              <a:rPr lang="es-MX" smtClean="0"/>
              <a:pPr/>
              <a:t>23/09/2013</a:t>
            </a:fld>
            <a:endParaRPr lang="es-MX"/>
          </a:p>
        </p:txBody>
      </p:sp>
      <p:sp>
        <p:nvSpPr>
          <p:cNvPr id="17" name="16 Marcador de pie de página"/>
          <p:cNvSpPr>
            <a:spLocks noGrp="1"/>
          </p:cNvSpPr>
          <p:nvPr>
            <p:ph type="ftr" sz="quarter" idx="11"/>
          </p:nvPr>
        </p:nvSpPr>
        <p:spPr/>
        <p:txBody>
          <a:bodyPr/>
          <a:lstStyle/>
          <a:p>
            <a:r>
              <a:rPr lang="es-MX" smtClean="0"/>
              <a:t>Belive in yourself</a:t>
            </a:r>
            <a:endParaRPr lang="es-MX"/>
          </a:p>
        </p:txBody>
      </p:sp>
      <p:sp>
        <p:nvSpPr>
          <p:cNvPr id="29" name="28 Marcador de número de diapositiva"/>
          <p:cNvSpPr>
            <a:spLocks noGrp="1"/>
          </p:cNvSpPr>
          <p:nvPr>
            <p:ph type="sldNum" sz="quarter" idx="12"/>
          </p:nvPr>
        </p:nvSpPr>
        <p:spPr/>
        <p:txBody>
          <a:bodyPr/>
          <a:lstStyle/>
          <a:p>
            <a:fld id="{1E00F7EA-E14C-4EAD-81C0-C8FBE4F03B4E}" type="slidenum">
              <a:rPr lang="es-MX" smtClean="0"/>
              <a:pPr/>
              <a:t>‹Nº›</a:t>
            </a:fld>
            <a:endParaRPr lang="es-MX"/>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transition spd="med">
    <p:plu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1CB47C3-07E2-4105-9EB0-2657C86ACFCA}" type="datetime1">
              <a:rPr lang="es-MX" smtClean="0"/>
              <a:pPr/>
              <a:t>23/09/2013</a:t>
            </a:fld>
            <a:endParaRPr lang="es-MX"/>
          </a:p>
        </p:txBody>
      </p:sp>
      <p:sp>
        <p:nvSpPr>
          <p:cNvPr id="5" name="4 Marcador de pie de página"/>
          <p:cNvSpPr>
            <a:spLocks noGrp="1"/>
          </p:cNvSpPr>
          <p:nvPr>
            <p:ph type="ftr" sz="quarter" idx="11"/>
          </p:nvPr>
        </p:nvSpPr>
        <p:spPr/>
        <p:txBody>
          <a:bodyPr/>
          <a:lstStyle/>
          <a:p>
            <a:r>
              <a:rPr lang="es-MX" smtClean="0"/>
              <a:t>Belive in yourself</a:t>
            </a:r>
            <a:endParaRPr lang="es-MX"/>
          </a:p>
        </p:txBody>
      </p:sp>
      <p:sp>
        <p:nvSpPr>
          <p:cNvPr id="6" name="5 Marcador de número de diapositiva"/>
          <p:cNvSpPr>
            <a:spLocks noGrp="1"/>
          </p:cNvSpPr>
          <p:nvPr>
            <p:ph type="sldNum" sz="quarter" idx="12"/>
          </p:nvPr>
        </p:nvSpPr>
        <p:spPr/>
        <p:txBody>
          <a:bodyPr/>
          <a:lstStyle/>
          <a:p>
            <a:fld id="{1E00F7EA-E14C-4EAD-81C0-C8FBE4F03B4E}" type="slidenum">
              <a:rPr lang="es-MX" smtClean="0"/>
              <a:pPr/>
              <a:t>‹Nº›</a:t>
            </a:fld>
            <a:endParaRPr lang="es-MX"/>
          </a:p>
        </p:txBody>
      </p:sp>
    </p:spTree>
  </p:cSld>
  <p:clrMapOvr>
    <a:masterClrMapping/>
  </p:clrMapOvr>
  <p:transition spd="med">
    <p:plu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34D5819-232F-400A-A0EB-C790A77257FD}" type="datetime1">
              <a:rPr lang="es-MX" smtClean="0"/>
              <a:pPr/>
              <a:t>23/09/2013</a:t>
            </a:fld>
            <a:endParaRPr lang="es-MX"/>
          </a:p>
        </p:txBody>
      </p:sp>
      <p:sp>
        <p:nvSpPr>
          <p:cNvPr id="5" name="4 Marcador de pie de página"/>
          <p:cNvSpPr>
            <a:spLocks noGrp="1"/>
          </p:cNvSpPr>
          <p:nvPr>
            <p:ph type="ftr" sz="quarter" idx="11"/>
          </p:nvPr>
        </p:nvSpPr>
        <p:spPr/>
        <p:txBody>
          <a:bodyPr/>
          <a:lstStyle/>
          <a:p>
            <a:r>
              <a:rPr lang="es-MX" smtClean="0"/>
              <a:t>Belive in yourself</a:t>
            </a:r>
            <a:endParaRPr lang="es-MX"/>
          </a:p>
        </p:txBody>
      </p:sp>
      <p:sp>
        <p:nvSpPr>
          <p:cNvPr id="6" name="5 Marcador de número de diapositiva"/>
          <p:cNvSpPr>
            <a:spLocks noGrp="1"/>
          </p:cNvSpPr>
          <p:nvPr>
            <p:ph type="sldNum" sz="quarter" idx="12"/>
          </p:nvPr>
        </p:nvSpPr>
        <p:spPr/>
        <p:txBody>
          <a:bodyPr/>
          <a:lstStyle/>
          <a:p>
            <a:fld id="{1E00F7EA-E14C-4EAD-81C0-C8FBE4F03B4E}" type="slidenum">
              <a:rPr lang="es-MX" smtClean="0"/>
              <a:pPr/>
              <a:t>‹Nº›</a:t>
            </a:fld>
            <a:endParaRPr lang="es-MX"/>
          </a:p>
        </p:txBody>
      </p:sp>
    </p:spTree>
  </p:cSld>
  <p:clrMapOvr>
    <a:masterClrMapping/>
  </p:clrMapOvr>
  <p:transition spd="med">
    <p:plu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3C02794-80F6-4B35-813F-4DEC2B059ACC}" type="datetime1">
              <a:rPr lang="es-MX" smtClean="0"/>
              <a:pPr/>
              <a:t>23/09/2013</a:t>
            </a:fld>
            <a:endParaRPr lang="es-MX"/>
          </a:p>
        </p:txBody>
      </p:sp>
      <p:sp>
        <p:nvSpPr>
          <p:cNvPr id="5" name="4 Marcador de pie de página"/>
          <p:cNvSpPr>
            <a:spLocks noGrp="1"/>
          </p:cNvSpPr>
          <p:nvPr>
            <p:ph type="ftr" sz="quarter" idx="11"/>
          </p:nvPr>
        </p:nvSpPr>
        <p:spPr/>
        <p:txBody>
          <a:bodyPr/>
          <a:lstStyle/>
          <a:p>
            <a:r>
              <a:rPr lang="es-MX" smtClean="0"/>
              <a:t>Belive in yourself</a:t>
            </a:r>
            <a:endParaRPr lang="es-MX"/>
          </a:p>
        </p:txBody>
      </p:sp>
      <p:sp>
        <p:nvSpPr>
          <p:cNvPr id="6" name="5 Marcador de número de diapositiva"/>
          <p:cNvSpPr>
            <a:spLocks noGrp="1"/>
          </p:cNvSpPr>
          <p:nvPr>
            <p:ph type="sldNum" sz="quarter" idx="12"/>
          </p:nvPr>
        </p:nvSpPr>
        <p:spPr/>
        <p:txBody>
          <a:bodyPr/>
          <a:lstStyle/>
          <a:p>
            <a:fld id="{1E00F7EA-E14C-4EAD-81C0-C8FBE4F03B4E}" type="slidenum">
              <a:rPr lang="es-MX" smtClean="0"/>
              <a:pPr/>
              <a:t>‹Nº›</a:t>
            </a:fld>
            <a:endParaRPr lang="es-MX"/>
          </a:p>
        </p:txBody>
      </p:sp>
    </p:spTree>
  </p:cSld>
  <p:clrMapOvr>
    <a:masterClrMapping/>
  </p:clrMapOvr>
  <p:transition spd="med">
    <p:plu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11ABCF9-B9F8-4980-B013-BDD0CACB2C32}" type="datetime1">
              <a:rPr lang="es-MX" smtClean="0"/>
              <a:pPr/>
              <a:t>23/09/2013</a:t>
            </a:fld>
            <a:endParaRPr lang="es-MX"/>
          </a:p>
        </p:txBody>
      </p:sp>
      <p:sp>
        <p:nvSpPr>
          <p:cNvPr id="5" name="4 Marcador de pie de página"/>
          <p:cNvSpPr>
            <a:spLocks noGrp="1"/>
          </p:cNvSpPr>
          <p:nvPr>
            <p:ph type="ftr" sz="quarter" idx="11"/>
          </p:nvPr>
        </p:nvSpPr>
        <p:spPr/>
        <p:txBody>
          <a:bodyPr/>
          <a:lstStyle/>
          <a:p>
            <a:r>
              <a:rPr lang="es-MX" smtClean="0"/>
              <a:t>Belive in yourself</a:t>
            </a:r>
            <a:endParaRPr lang="es-MX"/>
          </a:p>
        </p:txBody>
      </p:sp>
      <p:sp>
        <p:nvSpPr>
          <p:cNvPr id="6" name="5 Marcador de número de diapositiva"/>
          <p:cNvSpPr>
            <a:spLocks noGrp="1"/>
          </p:cNvSpPr>
          <p:nvPr>
            <p:ph type="sldNum" sz="quarter" idx="12"/>
          </p:nvPr>
        </p:nvSpPr>
        <p:spPr>
          <a:xfrm>
            <a:off x="7924800" y="6416675"/>
            <a:ext cx="762000" cy="365125"/>
          </a:xfrm>
        </p:spPr>
        <p:txBody>
          <a:bodyPr/>
          <a:lstStyle/>
          <a:p>
            <a:fld id="{1E00F7EA-E14C-4EAD-81C0-C8FBE4F03B4E}" type="slidenum">
              <a:rPr lang="es-MX" smtClean="0"/>
              <a:pPr/>
              <a:t>‹Nº›</a:t>
            </a:fld>
            <a:endParaRPr lang="es-MX"/>
          </a:p>
        </p:txBody>
      </p:sp>
    </p:spTree>
  </p:cSld>
  <p:clrMapOvr>
    <a:masterClrMapping/>
  </p:clrMapOvr>
  <p:transition spd="med">
    <p:plu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ACCD3D89-8CA0-4C37-951E-26BA745CCCDE}" type="datetime1">
              <a:rPr lang="es-MX" smtClean="0"/>
              <a:pPr/>
              <a:t>23/09/2013</a:t>
            </a:fld>
            <a:endParaRPr lang="es-MX"/>
          </a:p>
        </p:txBody>
      </p:sp>
      <p:sp>
        <p:nvSpPr>
          <p:cNvPr id="6" name="5 Marcador de pie de página"/>
          <p:cNvSpPr>
            <a:spLocks noGrp="1"/>
          </p:cNvSpPr>
          <p:nvPr>
            <p:ph type="ftr" sz="quarter" idx="11"/>
          </p:nvPr>
        </p:nvSpPr>
        <p:spPr/>
        <p:txBody>
          <a:bodyPr/>
          <a:lstStyle/>
          <a:p>
            <a:r>
              <a:rPr lang="es-MX" smtClean="0"/>
              <a:t>Belive in yourself</a:t>
            </a:r>
            <a:endParaRPr lang="es-MX"/>
          </a:p>
        </p:txBody>
      </p:sp>
      <p:sp>
        <p:nvSpPr>
          <p:cNvPr id="7" name="6 Marcador de número de diapositiva"/>
          <p:cNvSpPr>
            <a:spLocks noGrp="1"/>
          </p:cNvSpPr>
          <p:nvPr>
            <p:ph type="sldNum" sz="quarter" idx="12"/>
          </p:nvPr>
        </p:nvSpPr>
        <p:spPr/>
        <p:txBody>
          <a:bodyPr/>
          <a:lstStyle/>
          <a:p>
            <a:fld id="{1E00F7EA-E14C-4EAD-81C0-C8FBE4F03B4E}" type="slidenum">
              <a:rPr lang="es-MX" smtClean="0"/>
              <a:pPr/>
              <a:t>‹Nº›</a:t>
            </a:fld>
            <a:endParaRPr lang="es-MX"/>
          </a:p>
        </p:txBody>
      </p:sp>
    </p:spTree>
  </p:cSld>
  <p:clrMapOvr>
    <a:masterClrMapping/>
  </p:clrMapOvr>
  <p:transition spd="med">
    <p:plu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37DDCE93-38AA-43E5-A044-32BAE6AB9877}" type="datetime1">
              <a:rPr lang="es-MX" smtClean="0"/>
              <a:pPr/>
              <a:t>23/09/2013</a:t>
            </a:fld>
            <a:endParaRPr lang="es-MX"/>
          </a:p>
        </p:txBody>
      </p:sp>
      <p:sp>
        <p:nvSpPr>
          <p:cNvPr id="8" name="7 Marcador de pie de página"/>
          <p:cNvSpPr>
            <a:spLocks noGrp="1"/>
          </p:cNvSpPr>
          <p:nvPr>
            <p:ph type="ftr" sz="quarter" idx="11"/>
          </p:nvPr>
        </p:nvSpPr>
        <p:spPr/>
        <p:txBody>
          <a:bodyPr/>
          <a:lstStyle/>
          <a:p>
            <a:r>
              <a:rPr lang="es-MX" smtClean="0"/>
              <a:t>Belive in yourself</a:t>
            </a:r>
            <a:endParaRPr lang="es-MX"/>
          </a:p>
        </p:txBody>
      </p:sp>
      <p:sp>
        <p:nvSpPr>
          <p:cNvPr id="9" name="8 Marcador de número de diapositiva"/>
          <p:cNvSpPr>
            <a:spLocks noGrp="1"/>
          </p:cNvSpPr>
          <p:nvPr>
            <p:ph type="sldNum" sz="quarter" idx="12"/>
          </p:nvPr>
        </p:nvSpPr>
        <p:spPr/>
        <p:txBody>
          <a:bodyPr/>
          <a:lstStyle/>
          <a:p>
            <a:fld id="{1E00F7EA-E14C-4EAD-81C0-C8FBE4F03B4E}" type="slidenum">
              <a:rPr lang="es-MX" smtClean="0"/>
              <a:pPr/>
              <a:t>‹Nº›</a:t>
            </a:fld>
            <a:endParaRPr lang="es-MX"/>
          </a:p>
        </p:txBody>
      </p:sp>
    </p:spTree>
  </p:cSld>
  <p:clrMapOvr>
    <a:masterClrMapping/>
  </p:clrMapOvr>
  <p:transition spd="med">
    <p:plu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2F65F8FE-131E-48A3-BACA-C7BB5745E095}" type="datetime1">
              <a:rPr lang="es-MX" smtClean="0"/>
              <a:pPr/>
              <a:t>23/09/2013</a:t>
            </a:fld>
            <a:endParaRPr lang="es-MX"/>
          </a:p>
        </p:txBody>
      </p:sp>
      <p:sp>
        <p:nvSpPr>
          <p:cNvPr id="4" name="3 Marcador de pie de página"/>
          <p:cNvSpPr>
            <a:spLocks noGrp="1"/>
          </p:cNvSpPr>
          <p:nvPr>
            <p:ph type="ftr" sz="quarter" idx="11"/>
          </p:nvPr>
        </p:nvSpPr>
        <p:spPr/>
        <p:txBody>
          <a:bodyPr/>
          <a:lstStyle/>
          <a:p>
            <a:r>
              <a:rPr lang="es-MX" smtClean="0"/>
              <a:t>Belive in yourself</a:t>
            </a:r>
            <a:endParaRPr lang="es-MX"/>
          </a:p>
        </p:txBody>
      </p:sp>
      <p:sp>
        <p:nvSpPr>
          <p:cNvPr id="5" name="4 Marcador de número de diapositiva"/>
          <p:cNvSpPr>
            <a:spLocks noGrp="1"/>
          </p:cNvSpPr>
          <p:nvPr>
            <p:ph type="sldNum" sz="quarter" idx="12"/>
          </p:nvPr>
        </p:nvSpPr>
        <p:spPr/>
        <p:txBody>
          <a:bodyPr/>
          <a:lstStyle/>
          <a:p>
            <a:fld id="{1E00F7EA-E14C-4EAD-81C0-C8FBE4F03B4E}" type="slidenum">
              <a:rPr lang="es-MX" smtClean="0"/>
              <a:pPr/>
              <a:t>‹Nº›</a:t>
            </a:fld>
            <a:endParaRPr lang="es-MX"/>
          </a:p>
        </p:txBody>
      </p:sp>
    </p:spTree>
  </p:cSld>
  <p:clrMapOvr>
    <a:masterClrMapping/>
  </p:clrMapOvr>
  <p:transition spd="med">
    <p:plu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63028B3-3A90-4F20-81E9-54DE7019A461}" type="datetime1">
              <a:rPr lang="es-MX" smtClean="0"/>
              <a:pPr/>
              <a:t>23/09/2013</a:t>
            </a:fld>
            <a:endParaRPr lang="es-MX"/>
          </a:p>
        </p:txBody>
      </p:sp>
      <p:sp>
        <p:nvSpPr>
          <p:cNvPr id="3" name="2 Marcador de pie de página"/>
          <p:cNvSpPr>
            <a:spLocks noGrp="1"/>
          </p:cNvSpPr>
          <p:nvPr>
            <p:ph type="ftr" sz="quarter" idx="11"/>
          </p:nvPr>
        </p:nvSpPr>
        <p:spPr/>
        <p:txBody>
          <a:bodyPr/>
          <a:lstStyle/>
          <a:p>
            <a:r>
              <a:rPr lang="es-MX" smtClean="0"/>
              <a:t>Belive in yourself</a:t>
            </a:r>
            <a:endParaRPr lang="es-MX"/>
          </a:p>
        </p:txBody>
      </p:sp>
      <p:sp>
        <p:nvSpPr>
          <p:cNvPr id="4" name="3 Marcador de número de diapositiva"/>
          <p:cNvSpPr>
            <a:spLocks noGrp="1"/>
          </p:cNvSpPr>
          <p:nvPr>
            <p:ph type="sldNum" sz="quarter" idx="12"/>
          </p:nvPr>
        </p:nvSpPr>
        <p:spPr/>
        <p:txBody>
          <a:bodyPr/>
          <a:lstStyle/>
          <a:p>
            <a:fld id="{1E00F7EA-E14C-4EAD-81C0-C8FBE4F03B4E}" type="slidenum">
              <a:rPr lang="es-MX" smtClean="0"/>
              <a:pPr/>
              <a:t>‹Nº›</a:t>
            </a:fld>
            <a:endParaRPr lang="es-MX"/>
          </a:p>
        </p:txBody>
      </p:sp>
    </p:spTree>
  </p:cSld>
  <p:clrMapOvr>
    <a:masterClrMapping/>
  </p:clrMapOvr>
  <p:transition spd="med">
    <p:plu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9066740-8358-4454-8F7A-0C0D366585EE}" type="datetime1">
              <a:rPr lang="es-MX" smtClean="0"/>
              <a:pPr/>
              <a:t>23/09/2013</a:t>
            </a:fld>
            <a:endParaRPr lang="es-MX"/>
          </a:p>
        </p:txBody>
      </p:sp>
      <p:sp>
        <p:nvSpPr>
          <p:cNvPr id="6" name="5 Marcador de pie de página"/>
          <p:cNvSpPr>
            <a:spLocks noGrp="1"/>
          </p:cNvSpPr>
          <p:nvPr>
            <p:ph type="ftr" sz="quarter" idx="11"/>
          </p:nvPr>
        </p:nvSpPr>
        <p:spPr/>
        <p:txBody>
          <a:bodyPr/>
          <a:lstStyle/>
          <a:p>
            <a:r>
              <a:rPr lang="es-MX" smtClean="0"/>
              <a:t>Belive in yourself</a:t>
            </a:r>
            <a:endParaRPr lang="es-MX"/>
          </a:p>
        </p:txBody>
      </p:sp>
      <p:sp>
        <p:nvSpPr>
          <p:cNvPr id="7" name="6 Marcador de número de diapositiva"/>
          <p:cNvSpPr>
            <a:spLocks noGrp="1"/>
          </p:cNvSpPr>
          <p:nvPr>
            <p:ph type="sldNum" sz="quarter" idx="12"/>
          </p:nvPr>
        </p:nvSpPr>
        <p:spPr/>
        <p:txBody>
          <a:bodyPr/>
          <a:lstStyle/>
          <a:p>
            <a:fld id="{1E00F7EA-E14C-4EAD-81C0-C8FBE4F03B4E}" type="slidenum">
              <a:rPr lang="es-MX" smtClean="0"/>
              <a:pPr/>
              <a:t>‹Nº›</a:t>
            </a:fld>
            <a:endParaRPr lang="es-MX"/>
          </a:p>
        </p:txBody>
      </p:sp>
    </p:spTree>
  </p:cSld>
  <p:clrMapOvr>
    <a:masterClrMapping/>
  </p:clrMapOvr>
  <p:transition spd="med">
    <p:plu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4D926807-BD6B-4762-9E27-410E5BEF2BC1}" type="datetime1">
              <a:rPr lang="es-MX" smtClean="0"/>
              <a:pPr/>
              <a:t>23/09/2013</a:t>
            </a:fld>
            <a:endParaRPr lang="es-MX"/>
          </a:p>
        </p:txBody>
      </p:sp>
      <p:sp>
        <p:nvSpPr>
          <p:cNvPr id="6" name="5 Marcador de pie de página"/>
          <p:cNvSpPr>
            <a:spLocks noGrp="1"/>
          </p:cNvSpPr>
          <p:nvPr>
            <p:ph type="ftr" sz="quarter" idx="11"/>
          </p:nvPr>
        </p:nvSpPr>
        <p:spPr/>
        <p:txBody>
          <a:bodyPr/>
          <a:lstStyle/>
          <a:p>
            <a:r>
              <a:rPr lang="es-MX" smtClean="0"/>
              <a:t>Belive in yourself</a:t>
            </a:r>
            <a:endParaRPr lang="es-MX"/>
          </a:p>
        </p:txBody>
      </p:sp>
      <p:sp>
        <p:nvSpPr>
          <p:cNvPr id="7" name="6 Marcador de número de diapositiva"/>
          <p:cNvSpPr>
            <a:spLocks noGrp="1"/>
          </p:cNvSpPr>
          <p:nvPr>
            <p:ph type="sldNum" sz="quarter" idx="12"/>
          </p:nvPr>
        </p:nvSpPr>
        <p:spPr/>
        <p:txBody>
          <a:bodyPr/>
          <a:lstStyle/>
          <a:p>
            <a:fld id="{1E00F7EA-E14C-4EAD-81C0-C8FBE4F03B4E}" type="slidenum">
              <a:rPr lang="es-MX" smtClean="0"/>
              <a:pPr/>
              <a:t>‹Nº›</a:t>
            </a:fld>
            <a:endParaRPr lang="es-MX"/>
          </a:p>
        </p:txBody>
      </p:sp>
    </p:spTree>
  </p:cSld>
  <p:clrMapOvr>
    <a:masterClrMapping/>
  </p:clrMapOvr>
  <p:transition spd="med">
    <p:plu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BE69553-7292-41F4-8B6C-DB5D7C324F50}" type="datetime1">
              <a:rPr lang="es-MX" smtClean="0"/>
              <a:pPr/>
              <a:t>23/09/2013</a:t>
            </a:fld>
            <a:endParaRPr lang="es-MX"/>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r>
              <a:rPr lang="es-MX" smtClean="0"/>
              <a:t>Belive in yourself</a:t>
            </a:r>
            <a:endParaRPr lang="es-MX"/>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E00F7EA-E14C-4EAD-81C0-C8FBE4F03B4E}"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plus/>
  </p:transition>
  <p:hf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audio" Target="file:///C:\Users\LUIS%20FERNANDO%20RIVA\Downloads\Frankie%20J%20Feat.%20Pitbull%20-%20Beautiful%20(NEW%202013%20HD%20Audio).mp3"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audio" Target="file:///C:\Users\LUIS%20FERNANDO%20RIVAS\Desktop\Amigos..mp3"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Encuentro con migo misma</a:t>
            </a:r>
            <a:endParaRPr lang="es-MX" dirty="0"/>
          </a:p>
        </p:txBody>
      </p:sp>
      <p:sp>
        <p:nvSpPr>
          <p:cNvPr id="3" name="2 Subtítulo"/>
          <p:cNvSpPr>
            <a:spLocks noGrp="1"/>
          </p:cNvSpPr>
          <p:nvPr>
            <p:ph type="subTitle" idx="1"/>
          </p:nvPr>
        </p:nvSpPr>
        <p:spPr>
          <a:xfrm>
            <a:off x="1475656" y="3501008"/>
            <a:ext cx="6400800" cy="1752600"/>
          </a:xfrm>
        </p:spPr>
        <p:txBody>
          <a:bodyPr>
            <a:normAutofit/>
          </a:bodyPr>
          <a:lstStyle/>
          <a:p>
            <a:r>
              <a:rPr lang="es-MX" sz="7200" dirty="0" smtClean="0">
                <a:latin typeface="Brush Script MT" pitchFamily="66" charset="0"/>
              </a:rPr>
              <a:t>Isabel R.</a:t>
            </a:r>
            <a:endParaRPr lang="es-MX" sz="7200" dirty="0">
              <a:latin typeface="Brush Script MT" pitchFamily="66" charset="0"/>
            </a:endParaRPr>
          </a:p>
        </p:txBody>
      </p:sp>
      <p:sp>
        <p:nvSpPr>
          <p:cNvPr id="4" name="3 Marcador de número de diapositiva"/>
          <p:cNvSpPr>
            <a:spLocks noGrp="1"/>
          </p:cNvSpPr>
          <p:nvPr>
            <p:ph type="sldNum" sz="quarter" idx="12"/>
          </p:nvPr>
        </p:nvSpPr>
        <p:spPr/>
        <p:txBody>
          <a:bodyPr/>
          <a:lstStyle/>
          <a:p>
            <a:fld id="{1E00F7EA-E14C-4EAD-81C0-C8FBE4F03B4E}" type="slidenum">
              <a:rPr lang="es-MX" sz="2400" smtClean="0"/>
              <a:pPr/>
              <a:t>1</a:t>
            </a:fld>
            <a:endParaRPr lang="es-MX" sz="2400" dirty="0"/>
          </a:p>
        </p:txBody>
      </p:sp>
      <p:sp>
        <p:nvSpPr>
          <p:cNvPr id="5" name="4 Marcador de pie de página"/>
          <p:cNvSpPr>
            <a:spLocks noGrp="1"/>
          </p:cNvSpPr>
          <p:nvPr>
            <p:ph type="ftr" sz="quarter" idx="11"/>
          </p:nvPr>
        </p:nvSpPr>
        <p:spPr/>
        <p:txBody>
          <a:bodyPr/>
          <a:lstStyle/>
          <a:p>
            <a:r>
              <a:rPr lang="es-MX" sz="2400" dirty="0" err="1" smtClean="0"/>
              <a:t>Belive</a:t>
            </a:r>
            <a:r>
              <a:rPr lang="es-MX" sz="2400" dirty="0" smtClean="0"/>
              <a:t> in </a:t>
            </a:r>
            <a:r>
              <a:rPr lang="es-MX" sz="2400" dirty="0" err="1" smtClean="0"/>
              <a:t>yourself</a:t>
            </a:r>
            <a:endParaRPr lang="es-MX" sz="2400" dirty="0"/>
          </a:p>
        </p:txBody>
      </p:sp>
      <p:pic>
        <p:nvPicPr>
          <p:cNvPr id="8" name="Frankie J Feat. Pitbull - Beautiful (NEW 2013 HD Audio).mp3">
            <a:hlinkClick r:id="" action="ppaction://media"/>
          </p:cNvPr>
          <p:cNvPicPr>
            <a:picLocks noRot="1" noChangeAspect="1"/>
          </p:cNvPicPr>
          <p:nvPr>
            <a:audioFile r:link="rId1"/>
          </p:nvPr>
        </p:nvPicPr>
        <p:blipFill>
          <a:blip r:embed="rId4" cstate="print"/>
          <a:stretch>
            <a:fillRect/>
          </a:stretch>
        </p:blipFill>
        <p:spPr>
          <a:xfrm>
            <a:off x="4419600" y="3276600"/>
            <a:ext cx="304800" cy="304800"/>
          </a:xfrm>
          <a:prstGeom prst="rect">
            <a:avLst/>
          </a:prstGeom>
        </p:spPr>
      </p:pic>
    </p:spTree>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20000" numSld="999">
                <p:cTn id="7" fill="hold" display="0">
                  <p:stCondLst>
                    <p:cond delay="indefinite"/>
                  </p:stCondLst>
                  <p:endCondLst>
                    <p:cond evt="onPrev" delay="0">
                      <p:tgtEl>
                        <p:sldTgt/>
                      </p:tgtEl>
                    </p:cond>
                    <p:cond evt="onStopAudio" delay="0">
                      <p:tgtEl>
                        <p:sldTgt/>
                      </p:tgtEl>
                    </p:cond>
                  </p:endCondLst>
                </p:cTn>
                <p:tgtEl>
                  <p:spTgt spid="8"/>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04696"/>
          </a:xfrm>
        </p:spPr>
        <p:txBody>
          <a:bodyPr>
            <a:normAutofit/>
          </a:bodyPr>
          <a:lstStyle/>
          <a:p>
            <a:pPr algn="ctr">
              <a:buNone/>
            </a:pPr>
            <a:r>
              <a:rPr lang="es-MX" sz="3600" dirty="0" smtClean="0">
                <a:latin typeface="Consolas" pitchFamily="49" charset="0"/>
                <a:cs typeface="Consolas" pitchFamily="49" charset="0"/>
              </a:rPr>
              <a:t>Me gusto la actividad por que me ayudo a liberarme, calmarme como a imaginar el lado bueno de las cosas a saber que siempre DIOS y los que me aman estarán allí para mi y aprendí que aunque crea que este sola YO SOY MUY IMPORTANTE y me tengo que amar a mi misma</a:t>
            </a:r>
            <a:endParaRPr lang="es-MX" sz="3600" dirty="0">
              <a:latin typeface="Consolas" pitchFamily="49" charset="0"/>
              <a:cs typeface="Consolas" pitchFamily="49" charset="0"/>
            </a:endParaRPr>
          </a:p>
        </p:txBody>
      </p:sp>
      <p:sp>
        <p:nvSpPr>
          <p:cNvPr id="4" name="3 Marcador de pie de página"/>
          <p:cNvSpPr>
            <a:spLocks noGrp="1"/>
          </p:cNvSpPr>
          <p:nvPr>
            <p:ph type="ftr" sz="quarter" idx="11"/>
          </p:nvPr>
        </p:nvSpPr>
        <p:spPr/>
        <p:txBody>
          <a:bodyPr/>
          <a:lstStyle/>
          <a:p>
            <a:r>
              <a:rPr lang="es-MX" sz="2000" dirty="0" err="1" smtClean="0"/>
              <a:t>Belive</a:t>
            </a:r>
            <a:r>
              <a:rPr lang="es-MX" sz="2000" dirty="0" smtClean="0"/>
              <a:t> in </a:t>
            </a:r>
            <a:r>
              <a:rPr lang="es-MX" sz="2000" dirty="0" err="1" smtClean="0"/>
              <a:t>yourself</a:t>
            </a:r>
            <a:endParaRPr lang="es-MX" sz="2000" dirty="0"/>
          </a:p>
        </p:txBody>
      </p:sp>
      <p:sp>
        <p:nvSpPr>
          <p:cNvPr id="5" name="4 Marcador de número de diapositiva"/>
          <p:cNvSpPr>
            <a:spLocks noGrp="1"/>
          </p:cNvSpPr>
          <p:nvPr>
            <p:ph type="sldNum" sz="quarter" idx="12"/>
          </p:nvPr>
        </p:nvSpPr>
        <p:spPr/>
        <p:txBody>
          <a:bodyPr/>
          <a:lstStyle/>
          <a:p>
            <a:fld id="{1E00F7EA-E14C-4EAD-81C0-C8FBE4F03B4E}" type="slidenum">
              <a:rPr lang="es-MX" sz="2000" smtClean="0"/>
              <a:pPr/>
              <a:t>10</a:t>
            </a:fld>
            <a:endParaRPr lang="es-MX" sz="2000" dirty="0"/>
          </a:p>
        </p:txBody>
      </p:sp>
      <p:pic>
        <p:nvPicPr>
          <p:cNvPr id="26626" name="Picture 2" descr="https://encrypted-tbn1.gstatic.com/images?q=tbn:ANd9GcS5viTe09hR6rTzUJjSPZ8mVu3Q4HeUCGmqIzGsuR6_VvGiTLFK8g"/>
          <p:cNvPicPr>
            <a:picLocks noChangeAspect="1" noChangeArrowheads="1"/>
          </p:cNvPicPr>
          <p:nvPr/>
        </p:nvPicPr>
        <p:blipFill>
          <a:blip r:embed="rId3" cstate="print"/>
          <a:srcRect/>
          <a:stretch>
            <a:fillRect/>
          </a:stretch>
        </p:blipFill>
        <p:spPr bwMode="auto">
          <a:xfrm>
            <a:off x="0" y="4846822"/>
            <a:ext cx="1547664" cy="2011178"/>
          </a:xfrm>
          <a:prstGeom prst="rect">
            <a:avLst/>
          </a:prstGeom>
          <a:ln>
            <a:noFill/>
          </a:ln>
          <a:effectLst>
            <a:softEdge rad="112500"/>
          </a:effectLst>
        </p:spPr>
      </p:pic>
    </p:spTree>
  </p:cSld>
  <p:clrMapOvr>
    <a:masterClrMapping/>
  </p:clrMapOvr>
  <p:transition spd="med">
    <p:plu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1"/>
          </p:nvPr>
        </p:nvSpPr>
        <p:spPr/>
        <p:txBody>
          <a:bodyPr/>
          <a:lstStyle/>
          <a:p>
            <a:r>
              <a:rPr lang="es-MX" smtClean="0"/>
              <a:t>Belive in yourself</a:t>
            </a:r>
            <a:endParaRPr lang="es-MX"/>
          </a:p>
        </p:txBody>
      </p:sp>
      <p:sp>
        <p:nvSpPr>
          <p:cNvPr id="5" name="4 Marcador de número de diapositiva"/>
          <p:cNvSpPr>
            <a:spLocks noGrp="1"/>
          </p:cNvSpPr>
          <p:nvPr>
            <p:ph type="sldNum" sz="quarter" idx="12"/>
          </p:nvPr>
        </p:nvSpPr>
        <p:spPr/>
        <p:txBody>
          <a:bodyPr/>
          <a:lstStyle/>
          <a:p>
            <a:fld id="{1E00F7EA-E14C-4EAD-81C0-C8FBE4F03B4E}" type="slidenum">
              <a:rPr lang="es-MX" smtClean="0"/>
              <a:pPr/>
              <a:t>11</a:t>
            </a:fld>
            <a:endParaRPr lang="es-MX"/>
          </a:p>
        </p:txBody>
      </p:sp>
      <p:pic>
        <p:nvPicPr>
          <p:cNvPr id="20482" name="Picture 2" descr="Foto de portada"/>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Tree>
  </p:cSld>
  <p:clrMapOvr>
    <a:masterClrMapping/>
  </p:clrMapOvr>
  <p:transition spd="med">
    <p:plu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24.media.tumblr.com/tumblr_lvajizNLa31r5g3yto1_50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4 Marcador de número de diapositiva"/>
          <p:cNvSpPr>
            <a:spLocks noGrp="1"/>
          </p:cNvSpPr>
          <p:nvPr>
            <p:ph type="sldNum" sz="quarter" idx="12"/>
          </p:nvPr>
        </p:nvSpPr>
        <p:spPr/>
        <p:txBody>
          <a:bodyPr/>
          <a:lstStyle/>
          <a:p>
            <a:fld id="{1E00F7EA-E14C-4EAD-81C0-C8FBE4F03B4E}" type="slidenum">
              <a:rPr lang="es-MX" sz="2400" smtClean="0"/>
              <a:pPr/>
              <a:t>2</a:t>
            </a:fld>
            <a:endParaRPr lang="es-MX" sz="2400" dirty="0"/>
          </a:p>
        </p:txBody>
      </p:sp>
      <p:sp>
        <p:nvSpPr>
          <p:cNvPr id="6" name="5 Marcador de pie de página"/>
          <p:cNvSpPr>
            <a:spLocks noGrp="1"/>
          </p:cNvSpPr>
          <p:nvPr>
            <p:ph type="ftr" sz="quarter" idx="11"/>
          </p:nvPr>
        </p:nvSpPr>
        <p:spPr/>
        <p:txBody>
          <a:bodyPr/>
          <a:lstStyle/>
          <a:p>
            <a:r>
              <a:rPr lang="es-MX" sz="2400" dirty="0" err="1" smtClean="0">
                <a:solidFill>
                  <a:schemeClr val="tx1">
                    <a:lumMod val="75000"/>
                  </a:schemeClr>
                </a:solidFill>
              </a:rPr>
              <a:t>Belive</a:t>
            </a:r>
            <a:r>
              <a:rPr lang="es-MX" sz="2400" dirty="0" smtClean="0">
                <a:solidFill>
                  <a:schemeClr val="tx1">
                    <a:lumMod val="75000"/>
                  </a:schemeClr>
                </a:solidFill>
              </a:rPr>
              <a:t> in </a:t>
            </a:r>
            <a:r>
              <a:rPr lang="es-MX" sz="2400" dirty="0" err="1" smtClean="0">
                <a:solidFill>
                  <a:schemeClr val="tx1">
                    <a:lumMod val="75000"/>
                  </a:schemeClr>
                </a:solidFill>
              </a:rPr>
              <a:t>yourself</a:t>
            </a:r>
            <a:endParaRPr lang="es-MX" sz="2400" dirty="0">
              <a:solidFill>
                <a:schemeClr val="tx1">
                  <a:lumMod val="75000"/>
                </a:schemeClr>
              </a:solidFill>
            </a:endParaRPr>
          </a:p>
        </p:txBody>
      </p:sp>
    </p:spTree>
  </p:cSld>
  <p:clrMapOvr>
    <a:masterClrMapping/>
  </p:clrMapOvr>
  <p:transition spd="med">
    <p:plu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908720"/>
            <a:ext cx="8229600" cy="5040600"/>
          </a:xfrm>
        </p:spPr>
        <p:txBody>
          <a:bodyPr>
            <a:normAutofit lnSpcReduction="10000"/>
          </a:bodyPr>
          <a:lstStyle/>
          <a:p>
            <a:pPr algn="ctr">
              <a:buNone/>
            </a:pPr>
            <a:r>
              <a:rPr lang="es-MX" dirty="0" smtClean="0">
                <a:latin typeface="Consolas" pitchFamily="49" charset="0"/>
                <a:cs typeface="Consolas" pitchFamily="49" charset="0"/>
              </a:rPr>
              <a:t>No puedo entrar en relación con una persona , de forma madura y amigable, si antes no me conozco y me poseo a mi misma, no seria capaz de darme ante los demás si no lo hago. Este conocerse, poseerse (aceptarse, valorarse), no es una tarea fácil, trae muchos esfuerzos, requiere estar en contacto con sentimientos y comportamientos, conocer la forma de presentarse ante los demás, y llevar una relación armónica con ellos(as).</a:t>
            </a:r>
            <a:endParaRPr lang="es-MX" dirty="0">
              <a:latin typeface="Consolas" pitchFamily="49" charset="0"/>
              <a:cs typeface="Consolas" pitchFamily="49" charset="0"/>
            </a:endParaRPr>
          </a:p>
        </p:txBody>
      </p:sp>
      <p:sp>
        <p:nvSpPr>
          <p:cNvPr id="4" name="3 Marcador de número de diapositiva"/>
          <p:cNvSpPr>
            <a:spLocks noGrp="1"/>
          </p:cNvSpPr>
          <p:nvPr>
            <p:ph type="sldNum" sz="quarter" idx="12"/>
          </p:nvPr>
        </p:nvSpPr>
        <p:spPr/>
        <p:txBody>
          <a:bodyPr/>
          <a:lstStyle/>
          <a:p>
            <a:fld id="{1E00F7EA-E14C-4EAD-81C0-C8FBE4F03B4E}" type="slidenum">
              <a:rPr lang="es-MX" sz="2400" smtClean="0"/>
              <a:pPr/>
              <a:t>3</a:t>
            </a:fld>
            <a:endParaRPr lang="es-MX" sz="2400" dirty="0"/>
          </a:p>
        </p:txBody>
      </p:sp>
      <p:sp>
        <p:nvSpPr>
          <p:cNvPr id="5" name="4 Marcador de pie de página"/>
          <p:cNvSpPr>
            <a:spLocks noGrp="1"/>
          </p:cNvSpPr>
          <p:nvPr>
            <p:ph type="ftr" sz="quarter" idx="11"/>
          </p:nvPr>
        </p:nvSpPr>
        <p:spPr/>
        <p:txBody>
          <a:bodyPr/>
          <a:lstStyle/>
          <a:p>
            <a:r>
              <a:rPr lang="es-MX" sz="2400" dirty="0" err="1" smtClean="0"/>
              <a:t>Belive</a:t>
            </a:r>
            <a:r>
              <a:rPr lang="es-MX" sz="2400" dirty="0" smtClean="0"/>
              <a:t> in </a:t>
            </a:r>
            <a:r>
              <a:rPr lang="es-MX" sz="2400" dirty="0" err="1" smtClean="0"/>
              <a:t>yourself</a:t>
            </a:r>
            <a:endParaRPr lang="es-MX" sz="2400" dirty="0"/>
          </a:p>
        </p:txBody>
      </p:sp>
      <p:sp>
        <p:nvSpPr>
          <p:cNvPr id="6" name="5 Corazón"/>
          <p:cNvSpPr/>
          <p:nvPr/>
        </p:nvSpPr>
        <p:spPr>
          <a:xfrm>
            <a:off x="539552" y="692696"/>
            <a:ext cx="720080" cy="792088"/>
          </a:xfrm>
          <a:prstGeom prst="hear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MX"/>
          </a:p>
        </p:txBody>
      </p:sp>
    </p:spTree>
  </p:cSld>
  <p:clrMapOvr>
    <a:masterClrMapping/>
  </p:clrMapOvr>
  <p:transition spd="med">
    <p:plu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4709160"/>
          </a:xfrm>
        </p:spPr>
        <p:txBody>
          <a:bodyPr>
            <a:normAutofit/>
          </a:bodyPr>
          <a:lstStyle/>
          <a:p>
            <a:pPr algn="ctr">
              <a:buNone/>
            </a:pPr>
            <a:r>
              <a:rPr lang="es-MX" sz="2500" dirty="0" smtClean="0">
                <a:latin typeface="Consolas" pitchFamily="49" charset="0"/>
                <a:cs typeface="Consolas" pitchFamily="49" charset="0"/>
              </a:rPr>
              <a:t>Al tener las capacidades que tengo, es necesario desarrollarlas y, más aún estar consciente de ellas para poder manejarlas positivamente. Lo debo recordar siempre cuando digo con frecuencia "así soy yo" , me enojo cuando las cosas no salen como yo quiero, sin ver que cada situación que se me presenta en la vida tiene diversas soluciones y tengo que verle más opciones; aunque esto me haga sentir mal…</a:t>
            </a:r>
            <a:endParaRPr lang="es-MX" sz="2500" dirty="0">
              <a:latin typeface="Consolas" pitchFamily="49" charset="0"/>
              <a:cs typeface="Consolas" pitchFamily="49" charset="0"/>
            </a:endParaRPr>
          </a:p>
        </p:txBody>
      </p:sp>
      <p:sp>
        <p:nvSpPr>
          <p:cNvPr id="4" name="3 Marcador de número de diapositiva"/>
          <p:cNvSpPr>
            <a:spLocks noGrp="1"/>
          </p:cNvSpPr>
          <p:nvPr>
            <p:ph type="sldNum" sz="quarter" idx="12"/>
          </p:nvPr>
        </p:nvSpPr>
        <p:spPr/>
        <p:txBody>
          <a:bodyPr/>
          <a:lstStyle/>
          <a:p>
            <a:fld id="{1E00F7EA-E14C-4EAD-81C0-C8FBE4F03B4E}" type="slidenum">
              <a:rPr lang="es-MX" sz="2400" smtClean="0"/>
              <a:pPr/>
              <a:t>4</a:t>
            </a:fld>
            <a:endParaRPr lang="es-MX" sz="2400" dirty="0"/>
          </a:p>
        </p:txBody>
      </p:sp>
      <p:pic>
        <p:nvPicPr>
          <p:cNvPr id="17410" name="Picture 2" descr="https://fbcdn-sphotos-c-a.akamaihd.net/hphotos-ak-ash3/q83/s720x720/644309_478070965634318_133820493_n.jpg"/>
          <p:cNvPicPr>
            <a:picLocks noChangeAspect="1" noChangeArrowheads="1"/>
          </p:cNvPicPr>
          <p:nvPr/>
        </p:nvPicPr>
        <p:blipFill>
          <a:blip r:embed="rId2" cstate="print"/>
          <a:srcRect/>
          <a:stretch>
            <a:fillRect/>
          </a:stretch>
        </p:blipFill>
        <p:spPr bwMode="auto">
          <a:xfrm>
            <a:off x="1907704" y="4293096"/>
            <a:ext cx="5904656" cy="2348880"/>
          </a:xfrm>
          <a:prstGeom prst="rect">
            <a:avLst/>
          </a:prstGeom>
          <a:noFill/>
          <a:ln w="57150">
            <a:solidFill>
              <a:srgbClr val="FFFF99"/>
            </a:solidFill>
          </a:ln>
          <a:effectLst>
            <a:softEdge rad="127000"/>
          </a:effectLst>
        </p:spPr>
      </p:pic>
    </p:spTree>
  </p:cSld>
  <p:clrMapOvr>
    <a:masterClrMapping/>
  </p:clrMapOvr>
  <p:transition spd="med">
    <p:plu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70" name="Picture 14" descr="http://27.media.tumblr.com/tumblr_m1gppmAoam1rolijgo1_50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4 Marcador de número de diapositiva"/>
          <p:cNvSpPr>
            <a:spLocks noGrp="1"/>
          </p:cNvSpPr>
          <p:nvPr>
            <p:ph type="sldNum" sz="quarter" idx="12"/>
          </p:nvPr>
        </p:nvSpPr>
        <p:spPr>
          <a:xfrm>
            <a:off x="7924800" y="6416675"/>
            <a:ext cx="720436" cy="365125"/>
          </a:xfrm>
        </p:spPr>
        <p:txBody>
          <a:bodyPr/>
          <a:lstStyle/>
          <a:p>
            <a:fld id="{1E00F7EA-E14C-4EAD-81C0-C8FBE4F03B4E}" type="slidenum">
              <a:rPr lang="es-MX" sz="2400" smtClean="0"/>
              <a:pPr/>
              <a:t>5</a:t>
            </a:fld>
            <a:endParaRPr lang="es-MX" sz="2400" dirty="0"/>
          </a:p>
        </p:txBody>
      </p:sp>
      <p:sp>
        <p:nvSpPr>
          <p:cNvPr id="19464" name="AutoShape 8" descr="data:image/jpeg;base64,/9j/4AAQSkZJRgABAQAAAQABAAD/2wCEAAkGBhAREBIUEhQQFRQWGBQaGRYVFxEWGBoXFhcbFRYUHxQXGyYeGBojGRgXHzsgIycpLC0tGCAxNjAqNiYrLCkBCQoKBgYGDQUODSkYEhgpKSkpKSkpKSkpKSkpKSkpKSkpKSkpKSkpKSkpKSkpKSkpKSkpKSkpKSkpKSkpKSkpKf/AABEIAKsBJwMBIgACEQEDEQH/xAAbAAEAAgMBAQAAAAAAAAAAAAAAAwUBBAYCB//EADcQAAICAQMDAgQFBAEDBQEAAAECAxEABBIhBRMxIkEGMlFhFCNxgaEVM0KRUhaiwQdicoLhU//EABQBAQAAAAAAAAAAAAAAAAAAAAD/xAAUEQEAAAAAAAAAAAAAAAAAAAAA/9oADAMBAAIRAxEAPwD4bjGMBjGMBjGMBjGMBjGMBjGMBjGMBjGMBjGMBjGMBjGMBjGMBjGMBjGMBjGMBjGMBjGMBjGMBjGMBjGMBjGMBjGMBnvtNt3Uauro1Z5q/rQOeMuejdbWGNkcSFWaztIqjE8R4PuN4P7YFSIWIJAahVmjQvgWfbnCQsboE0LNA8C6s/QWRnVf9Yx7idkhtg1WAKEpdVKg0aDH1cWQP1zH/WS7aKyH5r+VQ9yJIFZQTx6Cvk/3G/cOVWMk0ASfH7/TDRkEgggjij5v6Z0Op+I4322JSUdHU2oJKJW5iD6ixC/oBweTmy3xfGDuUTbrPqJW6tq583Tc4HOwdNkfZtW97FF5AtgAxHJ44Yf7zWIzrv8ArSOhaSk7rItaPKU3/wAlCUPsc5zq2u70rPzRqgeSAAAB/GBp4xjAYxjAYxjAYxjAYxjAYxjAYxjAYxjAYxjAYxjAYxjAYxjAYxjAYxjAYxjAZ1qfCGm08UT9Q1TQvKodIIYu9L22+V3tlWOxyASTWcop5zuP/VjQyPrPxiKzabUxwvFIoJWhEqGOxwGVlI2+cDl+pdPjEkn4VpZ4UCkyGIoQDV7lBYLTHbd0c0jpZNm/a+wnbuo7d1Xt3eLrms7P4H07nRdZjCtvOljYLR3FVmRmavoAbzc0/SJpOhaGIAo0/UiIy1qPXEED39NwPP2wOF1HS541V5IpUVvlZkdVP6EijmYOk6h9uyKZtwJXajtuUGiwocgHixn1fg6frenebqWqMMD9yTUkdnvRSqAUQ2yNYaiW5APGUPWfiHVabo/Rhp5ZIdy6ssY2KMdmoO0Fl5KiydvizgfPhCxbaA26620bvxVebzpNN8LAdP180yTRzQPpAisCnExcMSjCzworPoOs3DXdR1EKj8Z/TdPNGVA3CSRIxPMoH+YQk2OeTnP9P6nqp+ga86qSZ4hqNGEeQsx5du6A7WSB6TXgFvucDgY+mTtGZFilMY8uEcoP1YChmrn1fr/VOow9dig0jTLCGgXTwxluy2nIWvQPS6MCSSb978Zw3xfp9OvVNUkNCAaiQLtqgu+jX2HNfpgVQ6bMY+725O3ddza2y/pvqv5xpemzShjHHK4X5iiOwX9SBx++fX+u/EWk0PVGWR+pmFFEY0qRQHTPpzHtVVBmpkKndu23fPnKL4Q6murg0/TopdZo5hJMYZYd3alMhsCZVIaxt27xYA84HIp8GaxtENYInMRcoAFkLcJvMlBa7dcbrq8rNL0yeVWaOKV1X5iiOwH6kDj987iTX6lPh0Kss3o17xnY70E/D/JYPyE3x4yb4t6nrdM3TY9A88cB02naEQFgJJWFysQvDyGTgg39K5wPng0smwybX2A7S9Hbuq9u7xdc1htK4RXKsEYkKxB2kjyA3gkZ9c6oscvUOqdNUIDqoY5AiVtXXwxCZlX2BY9xTXuazjv/AFEm7TaXQqfTo4VVh7fiJfzdQf13MF/+uBy+j6fNMdsUckhHNIrOa+tKDnuDpOokZkSKZnX5lVHZh+qgWM7Xqms1Gm6N006N5I4pe+Z5ISyltQsm1Ud159KVSk/U5F0FZk0cuu1Gr6iqSagR7NM7CWSYJv3vIxpQAaFhiSfGBUfBvw9HqpdUk28drS6mUAHad8S2oNjxfkZjqHQIk6XotSu/uzS6hGF2tR7dtLXB9X1z6ProwOr6xtrq0nR5HcPW/e2mG4tQA38c8Dm85/pvSZdV07ocML9uR9Xq9snI2EFG38c2Kv8AXA+favpk0W0yxSxhvG9HW/03DnNro/RZJpIiY5TC0kaM6q20bmCkb6oHnPomq1Ec3R+qjudRnWGTSkS6wgjud0oxjXkodpNgseCPGe+v9T10HW9Jp9I0y6ZRpBp4o93aeFkQu2welwxLkk37/TA+f/FHRRB1HU6aAOwjmkjQfMxCsQBwOT+2Vmr0UsTbZUeNv+LqymvrTC8+qa13jl+JJtNY1aTAKyf3EgaZhM6EcjwoLDwDlDrNVNP0Ayaxnd11SLppJSWkKlGM6Bm9RjFKfoDgcFjGMBjGMBjGMBjGMBjGMBjGMBjGMBlz0X4w1+jUrptTPEp5Kqx239dp4v75TYwLZfivWjU/ihqJ/wAR/wD13tvqqq/cVxXjMdR+KdbqARNPNIO4JPUxP5gXYGB9qUAceMqsYF7rPjrqUylZdVqHUo0ZDMSCjVuBHvdDnzx5ys1PVJpI4ondmjhDiNT4UO25gP1bnNXGBZH4k1ffSfvSiZFVVkDbWVUXaqgj2C8ZN1L4v12oDrNqJpFfYGDNYIQllFeBRJPHucp8n0uikkvYt7RZ8ChYFkn2sjAtNN8bdRjg7CarULFRAQOwAU+VB8hfsDWUubY6TNuK7DagE2VAAPg7iao2K55yJdFIZO3tbfZG2ubHnAttN8cdRjh7CarULEAVCBzQU8FQfKj7A540fxp1CGDsR6mdIaI2KxAAblgD5UEk8D65DqOhuFioEu6uxFrtAVit7hxVe91mt/SZvX6D6K3eKAIJBu/BAP64E/TfiTV6aOWOGaWNJRUiq1KwquR+hIvNjpfxn1DTRGKDUzxxmztRyACfJH/En6is1W6DqB5jI5o2VFH2BN+m/a/PtkM2iKJbBw29l5AAGwDcPrdkYF98GdU02mmbWah5HmhIaGEBvzJTdO8t+lFaiR5N/rnO6zVvLI8khLO7MzE+7MbJ/wBnN7qXRHjZioYooQ36bplBuhzVmrqshl6RJvkCqxCsRztBsc1Vm2rmheBsdF+K9boww008sQb5lVvST9Sp4v7+ck0fxn1CFpmj1OoVpjchDm2b/kf/AHffzmg3Spgm8odtBr4+U+Gq7r75qYFqfijWFy5mkLmLslibJhI2mMk+RXH1yBeuagJEglkCwuzxgGtjsQSykcg2B/rNHGBd9R+NOoahXWbUzSK6qrKzWCFYOOPHzAGxzmIPjLqCQDTpqdQsI8IHNAedo9wv28ZS4wLKH4j1aaltSk0qzsWYyqxViW+ayPN/TxmOs/EGq1jBtTNLKwFDexIUfQDwo/TK7GAxjGAxjGAxjGAxjGAxjGAxjGAxjGAxjGAxltB0uLtIzuFLq5B3AVtJUDbtJayPqKsZNH0eJipUyMnbkYsCpJeOMOU2bfSQTVG+CDeBR4y7i6PE6rICypsdirMt2jqnD7a2ncOdv+JzEnSodhKF3JdEQKVrc62QSV5o8cVf2wKXNrSasIky0T3EC/pTq9/9tfvlt/RIaDW+2p9wDKxDQoH4baAbuv8AzkA6XEVEo7mztlylqWsSdqt+2qs3dcDA8t1dGTY6Pt2RC1IB3RBgDyKohjx+mRjq9ztIV9LKyFQedhTt8MR81VzWb/UtLGVWRhIUSLTgKCob1hqJaiABt+nNjxmi3SguoePllQbibCELQPJINEWAeDzgSf1eLYI9j9vYyH1Lu5kEoYGq8gcZHq+rh42jCkD8kLZs7Yg/njkkvf2z3L0ZfxMcSsdriMg+SA67q8Cz7eBfGSw9JhkVGXuruM4pip/tRdxaIUXZ+2Br63qwk/EUpHddGHI427uPv838Zjq3VhMOFI/Mkfkg8OqCv+3+cm0/RkKI7EgGJnYEhbqXtAA0aHg3RyD+noZtqHegXcSGAoBbYFytcH3rn6YE2p6xGTI6o4d0CG2BUDaqk1V2Qvj2vJX+IgWc06nuPIhXtkgvXBLKfG0cis2D0lRG6I3plbRkE81v7g80Lr60Mgh6LDJ8veWpe2d202AjOaAA9R21t+/vgav9XF3tP9jteR521u/T7ZXzlNx2BgvsGIJ/cgC829ZpYwkciBwrlxtYgn0VyGAFghvpwQcstb0qAyzbQUSMR+kuBZcXe4qaH7Hk+14HPYy+j6Npy0QDuwkmKBlKgBRsJPI5NOR9LF550/TNO/ZrvDuu0Y5Thl2+v5eQd49P2POBR4y9k6fH2g7lyEhjal2Ly0rKRe3x72bOG6JEpYs52bowLZVIDxiSydpBIBquLo4FFjJdREFYgHctkBqIDAGrF5FgMYxgMYxgMYxgMYxgMYxgMYxgMYzNYGMZmsVgbGn1coHbR3AbjaCQCTx4++WQbVxMC4kY08S+qyrOpWqBJVveuLrKnTvtdW80Qf8ARvLfQ9TYyybEtnmEoBIApO4xUn9G8/bA1NW2qjdXdpA3IDbr8cFdwPtfI++S63Q6oPtZtxIWQkOpA9Ipib4IBAs/tkGr1iGNY41YKGZ/UQTZAFcAUAB++bv9WA9RRwJI0Qn0HmLaAy7gRXpHB+vnjAiMGukuzKaLpy3+RUBk5PJK1wPP3yPRabVkK0fc43BaYA15egTZHm64yRutWYyQx2TdyyVsikAXgVdJm7oddGSkr0O33QPzI7IYuwHb+Ytb1xwftWBXL+LA7oMvy/Nu9WwHzV7tt+9VnjQ6bUse5FvskjcGAJarK2TZJB8e+bmp1Jj5eNhKEaC9ylPSvbY0ObCnxdXzmnpepBFhWidk3c8+RSCv19P84Hlop3HdJZtteosCwCmgavcADxeWjDUHTs0hkDxsro271XIUQAjyvAsePOQDriBHARgXWRTRSiXYsHPFkgUKuuMkXqaP33ETMW7byAsu2lkUkAVdEmvteBo6qXUxsrO73R2tvvi/UAykjz5GbEWjnCyzs0iuqKytuG47mVBfuAVY+avIeq9UWVUVVYBDIedvh9vFKABVZtp1MSNKUjbuyKCbZdo7RWViBXiozxf2wNHWfiFA7pcgkDlr5TkKaPBG48HkXm9rZdRJECEkCrUm5pN7/wDFW5oqvPHHN+Tmp1XqolHG8AsWKnt1Z+hVQT5PJzai6jE6zMQVkMAXll2kqYwNoq7IW6+xwNDVQah2bfvZkYRmzuIY3S+fqD4z1NNqYirM7g7dqsGv0g/LuBIoH29ssYutBpCYo2LySpIQzLVgPuUccD1k2fH7ZW9R1wfaF37Vs03b8mrrYo9gOfsMDb6rotRFKaMhVZTtYsLDtVMaPpJoGzV1mNF06bcVJcFEeWPaykbgQCQwJHkc0fbMHraGSZjHuWSSN9pIqkYkqf1BrJn6/GQF2OVCSp5QGpCDfpWhVeKwIPwcojmEjOCqxbVsFWVpKHI4K2SeD5zEcOsV/SZNzL5VwbEYqrBo7QPHtnv+tRhdgjJQBFAYjkLL3W3ED3sjjxk/9ZDlURHJrUAC0H95AoACgAAVgUs8j/KxJ22ALsCySa9vNnjIcll27VoMDRskijyaIFcCuPfnIsBjGT/g33bK9VXXA427rvwBXOBBjM5jAYxjAYxjA9VmMyc84DGMzgX/AE+L8iFgNPzJIHMvb+QCPj1+3J8c856k/DCJjGqsv5t2YgwO5u2fV6+F2H0+ecomnYqFJ9KkkD6Fqs/wP9Z4vA6HUyQlplCwFV7JQDYtm1DjeOSCCb54+1ZIY4+6W3Q/Kp7ZGl4tza76KGgAbA3URnNXmLwOlLwJIiqICjamVWJCN+VaBfUfC0Wo/bzjpzxp2ypgCbJg5Yx7+4Q4HJ9XjbVccnOazGBflIylDs9sxDbWzu97aP8A73vv/wBu3MwbN7DdGREEQK3Z9XJMjAyWK3WeASbGc/mcDpZJIEkjVBAUbUSqxIRvyt6BfUfC0TR/nI1hhEDgtE3oLKbhBDhx6ePzCavya/XItX0rTx97mYiJ1Q/J6t26iDXFbT9b+2Zk6FGkiozSEvI6KVC0NrBQSD5PPgVx784G3qBG8xKtCLn1JZj2TaUhWt/BJ5r7k/fMaIRtKzSjTqrOFMYOnpU28Nv5vz/hzYN1mvL01WSLcQBHDzTKtn8RIg9R4A+9fTNZ+lw7ZdjmRl5AVlFLtDM3j10bB2/S/GBOkkW2NKho6eQsaTd3B3Cnr8hrCce9/fJ5HjEcwUwiIxRhKMfcPrjLg/5buGJB+nHGQa7p0AaRgJAkaQkqGUkmRVI5I9I5Nnnn6XmsOkr+I7dttKFweA39oyqCPr4BwNjqYj2S/wBjbuXsdvZu23ze31Vt87+br75NoJEVUKmAJ2ZQxYx9zulHFc+r3AFcVlTqNEFjgYE3IGJvwKcqP24zfboSMzIjOGSVI2L1tJdiu4AcjkXRuxgZ1/ZEJ2KpBWPad0IYNS7iQPzCb3Ag8f6GeoJ4gsa7YCPw8jG1QnuqXKWfN8Lx7375pvo4mSYp3R2gvzbeSXCeAOOD4/nJ5+kxRrIzd0hTAKG0H82IyGyRxRH0wNmDtHbJcO7tpuSoACd7qxpxtWlVbAFndkevihEc4TtKFkfawMTFxvAVB/mtCyCOCLvMr8OpvKEsL3bGJUXSB6MdEki6PIAxo9JHGJB6y50zPfp206BgK88Ajm/PtgeekRRMNMWMI2yv3N5Qek7dtg8sPmHvWO7F6EqHadMSTSX3AjFfX5Dbgor3/fINZ0lFEwUvvh2bia2tuIU7a5HJFXdi/GVJGBfdThiEBAMTMrR7WUwgspVtx2pzVhfmJP6ZJoVhKwF+yoHBU9lt/of1lvmXmrVuLIrOcxgdFHOrrpgxh29mVOe0KkqQLfuByhs8Wb83iHTxqsfqg3rGdy3AbJle/U9rYWvqaqs57GBf62OMd0afsf3JL3GI/l0NmwvxXzeOfGe2Efq7X4ffWn+ft7dnZG+t3F77v3/nOdxgdH3tOrxBBCUaeUMWCk9osgWy3Kii1Hg5RamDaQQVIO6qIJADEc148ZDjAxjM4wMYzOYwM3mMYwGMYwGMYwGMYwGMYwGMYwLxNFIY9Q0r2xjWQrv9W7coRmX39Ln/AHhdNrLIEhtmIen8NtLHd9DtU+P+JHtWa79asP6F3ugRntudpUg7fAPoH/5nrUdbLsrMr3ZY1JIAW+qj/Hk3xgetHo9QSDHKvpPaU76BJ9YQX5BJP74fT6o8CTcJCwanFWoBcMfalon2oZ5fr7FlbYvEqS+TyUAUA/W6snySTmF6jJEqAotMXk5PzJIvbZeDwOD98CaPTaqwyyilTiTf6dgYKVs/QkcH7fbNf8FOPzd3rAEnz/mbT4krz7g/WjfjPcXUGkBhijAVlZQtkn5lkZtx8n8sD9BkbdYO0+hd5QRmS2vYAF+Xxe0Bb+n+8CXqWg1HPcdWMZCsN4JTceCfopP+r9sm1WjnkEYD2oQsGaQlbj+c2QKoEft75rr11hJLJsUmRkYg2QNrh6+49NZ7m+ICy7dnG2UWWdj+bts2fpt/nA9smr3bjNwEvu7/AElWNVu8m2Uiqu1+2bmpaZGlVH286ctK8n+XZ4S+d1kk/YLlWvVz2xG6BkChatgbDs6tY8H1kfock/qxlYqYlYOYqQFhTIvbWj55HFffAng0mt5AkKkvINpkpmdQC4H1JBHN0ch7GqCqgkuMq/KvaBRw4J+gJ8fcV5zyevPvRmVdyPI3uOXCrtr2ACjPGk600aooHCiQHlgSJCpPI5BBUcjAj1s06bUd2IAVkpiRX+LD9P4zSkkLEliSSSST5JPJObOr1ok3Wps7aLO7FQLsWTzZP8ZqYDGMYDGMYGcZjGBnGYxgZzGMYDGMYDGMYDGMYDGMYDGMYDGMYDGMYDOhhljeLSB+3sVnDfICDZKgkeoKeLOc9jA6NIo+N404n2y7VHb2E+nt7gDs3f3KvzS3nvUFWC0IDMIYwq3GUB7j7wATs3VXH3Ne2czjAvtOY11ilSgG31URsDmI7wD4rdf/AIwscXbHEPa7PLejud7b487r30K8bcocYF90TTRGP1mMhu4CD2gVpLU7m9XJ8Bfpz9MyzRVt2w1+GVrpd3dAB+bzd8bff6ZQYwOn1LRyTuzds3GhioQ0T6Q1g0pYDdw30/TIw0AKUkQ3agBg2xiEAjJ5ugpbd/IvznOYwOj08UPo4g7dyd4ts3D1GttncPRtrb5OaHUkVtixiIBYY2JGwEsUXdZ92v8Ax/XjzlXjAYxjAYxjAYxjAYxjAYxjAYxjAYxjAYxjAYxjAYxjAYxjAYxjAYxjAYxjAYxjAYxjAYxjAYxjAYxjAYxjAYxjAYxjAYxjAYxjAYxjAYxjAYxjAYxjAYxjAYxjAYxjAYxjAYxjAYxjAYxjAYxjAYxjAYxjAYxjAYxjAYxjAYxjAYxjAYxjAYxjA//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9466" name="AutoShape 10" descr="data:image/jpeg;base64,/9j/4AAQSkZJRgABAQAAAQABAAD/2wCEAAkGBhAREBIUEhQQFRQWGBQaGRYVFxEWGBoXFhcbFRYUHxQXGyYeGBojGRgXHzsgIycpLC0tGCAxNjAqNiYrLCkBCQoKBgYGDQUODSkYEhgpKSkpKSkpKSkpKSkpKSkpKSkpKSkpKSkpKSkpKSkpKSkpKSkpKSkpKSkpKSkpKSkpKf/AABEIAKsBJwMBIgACEQEDEQH/xAAbAAEAAgMBAQAAAAAAAAAAAAAAAwUBBAYCB//EADcQAAICAQMDAgQFBAEDBQEAAAECAxEABBIhBRMxIkEGMlFhFCNxgaEVM0KRUhaiwQdicoLhU//EABQBAQAAAAAAAAAAAAAAAAAAAAD/xAAUEQEAAAAAAAAAAAAAAAAAAAAA/9oADAMBAAIRAxEAPwD4bjGMBjGMBjGMBjGMBjGMBjGMBjGMBjGMBjGMBjGMBjGMBjGMBjGMBjGMBjGMBjGMBjGMBjGMBjGMBjGMBjGMBjGMBnvtNt3Uauro1Z5q/rQOeMuejdbWGNkcSFWaztIqjE8R4PuN4P7YFSIWIJAahVmjQvgWfbnCQsboE0LNA8C6s/QWRnVf9Yx7idkhtg1WAKEpdVKg0aDH1cWQP1zH/WS7aKyH5r+VQ9yJIFZQTx6Cvk/3G/cOVWMk0ASfH7/TDRkEgggjij5v6Z0Op+I4322JSUdHU2oJKJW5iD6ixC/oBweTmy3xfGDuUTbrPqJW6tq583Tc4HOwdNkfZtW97FF5AtgAxHJ44Yf7zWIzrv8ArSOhaSk7rItaPKU3/wAlCUPsc5zq2u70rPzRqgeSAAAB/GBp4xjAYxjAYxjAYxjAYxjAYxjAYxjAYxjAYxjAYxjAYxjAYxjAYxjAYxjAYxjAZ1qfCGm08UT9Q1TQvKodIIYu9L22+V3tlWOxyASTWcop5zuP/VjQyPrPxiKzabUxwvFIoJWhEqGOxwGVlI2+cDl+pdPjEkn4VpZ4UCkyGIoQDV7lBYLTHbd0c0jpZNm/a+wnbuo7d1Xt3eLrms7P4H07nRdZjCtvOljYLR3FVmRmavoAbzc0/SJpOhaGIAo0/UiIy1qPXEED39NwPP2wOF1HS541V5IpUVvlZkdVP6EijmYOk6h9uyKZtwJXajtuUGiwocgHixn1fg6frenebqWqMMD9yTUkdnvRSqAUQ2yNYaiW5APGUPWfiHVabo/Rhp5ZIdy6ssY2KMdmoO0Fl5KiydvizgfPhCxbaA26620bvxVebzpNN8LAdP180yTRzQPpAisCnExcMSjCzworPoOs3DXdR1EKj8Z/TdPNGVA3CSRIxPMoH+YQk2OeTnP9P6nqp+ga86qSZ4hqNGEeQsx5du6A7WSB6TXgFvucDgY+mTtGZFilMY8uEcoP1YChmrn1fr/VOow9dig0jTLCGgXTwxluy2nIWvQPS6MCSSb978Zw3xfp9OvVNUkNCAaiQLtqgu+jX2HNfpgVQ6bMY+725O3ddza2y/pvqv5xpemzShjHHK4X5iiOwX9SBx++fX+u/EWk0PVGWR+pmFFEY0qRQHTPpzHtVVBmpkKndu23fPnKL4Q6murg0/TopdZo5hJMYZYd3alMhsCZVIaxt27xYA84HIp8GaxtENYInMRcoAFkLcJvMlBa7dcbrq8rNL0yeVWaOKV1X5iiOwH6kDj987iTX6lPh0Kss3o17xnY70E/D/JYPyE3x4yb4t6nrdM3TY9A88cB02naEQFgJJWFysQvDyGTgg39K5wPng0smwybX2A7S9Hbuq9u7xdc1htK4RXKsEYkKxB2kjyA3gkZ9c6oscvUOqdNUIDqoY5AiVtXXwxCZlX2BY9xTXuazjv/AFEm7TaXQqfTo4VVh7fiJfzdQf13MF/+uBy+j6fNMdsUckhHNIrOa+tKDnuDpOokZkSKZnX5lVHZh+qgWM7Xqms1Gm6N006N5I4pe+Z5ISyltQsm1Ud159KVSk/U5F0FZk0cuu1Gr6iqSagR7NM7CWSYJv3vIxpQAaFhiSfGBUfBvw9HqpdUk28drS6mUAHad8S2oNjxfkZjqHQIk6XotSu/uzS6hGF2tR7dtLXB9X1z6ProwOr6xtrq0nR5HcPW/e2mG4tQA38c8Dm85/pvSZdV07ocML9uR9Xq9snI2EFG38c2Kv8AXA+favpk0W0yxSxhvG9HW/03DnNro/RZJpIiY5TC0kaM6q20bmCkb6oHnPomq1Ec3R+qjudRnWGTSkS6wgjud0oxjXkodpNgseCPGe+v9T10HW9Jp9I0y6ZRpBp4o93aeFkQu2welwxLkk37/TA+f/FHRRB1HU6aAOwjmkjQfMxCsQBwOT+2Vmr0UsTbZUeNv+LqymvrTC8+qa13jl+JJtNY1aTAKyf3EgaZhM6EcjwoLDwDlDrNVNP0Ayaxnd11SLppJSWkKlGM6Bm9RjFKfoDgcFjGMBjGMBjGMBjGMBjGMBjGMBjGMBlz0X4w1+jUrptTPEp5Kqx239dp4v75TYwLZfivWjU/ihqJ/wAR/wD13tvqqq/cVxXjMdR+KdbqARNPNIO4JPUxP5gXYGB9qUAceMqsYF7rPjrqUylZdVqHUo0ZDMSCjVuBHvdDnzx5ys1PVJpI4ondmjhDiNT4UO25gP1bnNXGBZH4k1ffSfvSiZFVVkDbWVUXaqgj2C8ZN1L4v12oDrNqJpFfYGDNYIQllFeBRJPHucp8n0uikkvYt7RZ8ChYFkn2sjAtNN8bdRjg7CarULFRAQOwAU+VB8hfsDWUubY6TNuK7DagE2VAAPg7iao2K55yJdFIZO3tbfZG2ubHnAttN8cdRjh7CarULEAVCBzQU8FQfKj7A540fxp1CGDsR6mdIaI2KxAAblgD5UEk8D65DqOhuFioEu6uxFrtAVit7hxVe91mt/SZvX6D6K3eKAIJBu/BAP64E/TfiTV6aOWOGaWNJRUiq1KwquR+hIvNjpfxn1DTRGKDUzxxmztRyACfJH/En6is1W6DqB5jI5o2VFH2BN+m/a/PtkM2iKJbBw29l5AAGwDcPrdkYF98GdU02mmbWah5HmhIaGEBvzJTdO8t+lFaiR5N/rnO6zVvLI8khLO7MzE+7MbJ/wBnN7qXRHjZioYooQ36bplBuhzVmrqshl6RJvkCqxCsRztBsc1Vm2rmheBsdF+K9boww008sQb5lVvST9Sp4v7+ck0fxn1CFpmj1OoVpjchDm2b/kf/AHffzmg3Spgm8odtBr4+U+Gq7r75qYFqfijWFy5mkLmLslibJhI2mMk+RXH1yBeuagJEglkCwuzxgGtjsQSykcg2B/rNHGBd9R+NOoahXWbUzSK6qrKzWCFYOOPHzAGxzmIPjLqCQDTpqdQsI8IHNAedo9wv28ZS4wLKH4j1aaltSk0qzsWYyqxViW+ayPN/TxmOs/EGq1jBtTNLKwFDexIUfQDwo/TK7GAxjGAxjGAxjGAxjGAxjGAxjGAxjGAxjGAxltB0uLtIzuFLq5B3AVtJUDbtJayPqKsZNH0eJipUyMnbkYsCpJeOMOU2bfSQTVG+CDeBR4y7i6PE6rICypsdirMt2jqnD7a2ncOdv+JzEnSodhKF3JdEQKVrc62QSV5o8cVf2wKXNrSasIky0T3EC/pTq9/9tfvlt/RIaDW+2p9wDKxDQoH4baAbuv8AzkA6XEVEo7mztlylqWsSdqt+2qs3dcDA8t1dGTY6Pt2RC1IB3RBgDyKohjx+mRjq9ztIV9LKyFQedhTt8MR81VzWb/UtLGVWRhIUSLTgKCob1hqJaiABt+nNjxmi3SguoePllQbibCELQPJINEWAeDzgSf1eLYI9j9vYyH1Lu5kEoYGq8gcZHq+rh42jCkD8kLZs7Yg/njkkvf2z3L0ZfxMcSsdriMg+SA67q8Cz7eBfGSw9JhkVGXuruM4pip/tRdxaIUXZ+2Br63qwk/EUpHddGHI427uPv838Zjq3VhMOFI/Mkfkg8OqCv+3+cm0/RkKI7EgGJnYEhbqXtAA0aHg3RyD+noZtqHegXcSGAoBbYFytcH3rn6YE2p6xGTI6o4d0CG2BUDaqk1V2Qvj2vJX+IgWc06nuPIhXtkgvXBLKfG0cis2D0lRG6I3plbRkE81v7g80Lr60Mgh6LDJ8veWpe2d202AjOaAA9R21t+/vgav9XF3tP9jteR521u/T7ZXzlNx2BgvsGIJ/cgC829ZpYwkciBwrlxtYgn0VyGAFghvpwQcstb0qAyzbQUSMR+kuBZcXe4qaH7Hk+14HPYy+j6Npy0QDuwkmKBlKgBRsJPI5NOR9LF550/TNO/ZrvDuu0Y5Thl2+v5eQd49P2POBR4y9k6fH2g7lyEhjal2Ly0rKRe3x72bOG6JEpYs52bowLZVIDxiSydpBIBquLo4FFjJdREFYgHctkBqIDAGrF5FgMYxgMYxgMYxgMYxgMYxgMYxgMYzNYGMZmsVgbGn1coHbR3AbjaCQCTx4++WQbVxMC4kY08S+qyrOpWqBJVveuLrKnTvtdW80Qf8ARvLfQ9TYyybEtnmEoBIApO4xUn9G8/bA1NW2qjdXdpA3IDbr8cFdwPtfI++S63Q6oPtZtxIWQkOpA9Ipib4IBAs/tkGr1iGNY41YKGZ/UQTZAFcAUAB++bv9WA9RRwJI0Qn0HmLaAy7gRXpHB+vnjAiMGukuzKaLpy3+RUBk5PJK1wPP3yPRabVkK0fc43BaYA15egTZHm64yRutWYyQx2TdyyVsikAXgVdJm7oddGSkr0O33QPzI7IYuwHb+Ytb1xwftWBXL+LA7oMvy/Nu9WwHzV7tt+9VnjQ6bUse5FvskjcGAJarK2TZJB8e+bmp1Jj5eNhKEaC9ylPSvbY0ObCnxdXzmnpepBFhWidk3c8+RSCv19P84Hlop3HdJZtteosCwCmgavcADxeWjDUHTs0hkDxsro271XIUQAjyvAsePOQDriBHARgXWRTRSiXYsHPFkgUKuuMkXqaP33ETMW7byAsu2lkUkAVdEmvteBo6qXUxsrO73R2tvvi/UAykjz5GbEWjnCyzs0iuqKytuG47mVBfuAVY+avIeq9UWVUVVYBDIedvh9vFKABVZtp1MSNKUjbuyKCbZdo7RWViBXiozxf2wNHWfiFA7pcgkDlr5TkKaPBG48HkXm9rZdRJECEkCrUm5pN7/wDFW5oqvPHHN+Tmp1XqolHG8AsWKnt1Z+hVQT5PJzai6jE6zMQVkMAXll2kqYwNoq7IW6+xwNDVQah2bfvZkYRmzuIY3S+fqD4z1NNqYirM7g7dqsGv0g/LuBIoH29ssYutBpCYo2LySpIQzLVgPuUccD1k2fH7ZW9R1wfaF37Vs03b8mrrYo9gOfsMDb6rotRFKaMhVZTtYsLDtVMaPpJoGzV1mNF06bcVJcFEeWPaykbgQCQwJHkc0fbMHraGSZjHuWSSN9pIqkYkqf1BrJn6/GQF2OVCSp5QGpCDfpWhVeKwIPwcojmEjOCqxbVsFWVpKHI4K2SeD5zEcOsV/SZNzL5VwbEYqrBo7QPHtnv+tRhdgjJQBFAYjkLL3W3ED3sjjxk/9ZDlURHJrUAC0H95AoACgAAVgUs8j/KxJ22ALsCySa9vNnjIcll27VoMDRskijyaIFcCuPfnIsBjGT/g33bK9VXXA427rvwBXOBBjM5jAYxjAYxjA9VmMyc84DGMzgX/AE+L8iFgNPzJIHMvb+QCPj1+3J8c856k/DCJjGqsv5t2YgwO5u2fV6+F2H0+ecomnYqFJ9KkkD6Fqs/wP9Z4vA6HUyQlplCwFV7JQDYtm1DjeOSCCb54+1ZIY4+6W3Q/Kp7ZGl4tza76KGgAbA3URnNXmLwOlLwJIiqICjamVWJCN+VaBfUfC0Wo/bzjpzxp2ypgCbJg5Yx7+4Q4HJ9XjbVccnOazGBflIylDs9sxDbWzu97aP8A73vv/wBu3MwbN7DdGREEQK3Z9XJMjAyWK3WeASbGc/mcDpZJIEkjVBAUbUSqxIRvyt6BfUfC0TR/nI1hhEDgtE3oLKbhBDhx6ePzCavya/XItX0rTx97mYiJ1Q/J6t26iDXFbT9b+2Zk6FGkiozSEvI6KVC0NrBQSD5PPgVx784G3qBG8xKtCLn1JZj2TaUhWt/BJ5r7k/fMaIRtKzSjTqrOFMYOnpU28Nv5vz/hzYN1mvL01WSLcQBHDzTKtn8RIg9R4A+9fTNZ+lw7ZdjmRl5AVlFLtDM3j10bB2/S/GBOkkW2NKho6eQsaTd3B3Cnr8hrCce9/fJ5HjEcwUwiIxRhKMfcPrjLg/5buGJB+nHGQa7p0AaRgJAkaQkqGUkmRVI5I9I5Nnnn6XmsOkr+I7dttKFweA39oyqCPr4BwNjqYj2S/wBjbuXsdvZu23ze31Vt87+br75NoJEVUKmAJ2ZQxYx9zulHFc+r3AFcVlTqNEFjgYE3IGJvwKcqP24zfboSMzIjOGSVI2L1tJdiu4AcjkXRuxgZ1/ZEJ2KpBWPad0IYNS7iQPzCb3Ag8f6GeoJ4gsa7YCPw8jG1QnuqXKWfN8Lx7375pvo4mSYp3R2gvzbeSXCeAOOD4/nJ5+kxRrIzd0hTAKG0H82IyGyRxRH0wNmDtHbJcO7tpuSoACd7qxpxtWlVbAFndkevihEc4TtKFkfawMTFxvAVB/mtCyCOCLvMr8OpvKEsL3bGJUXSB6MdEki6PIAxo9JHGJB6y50zPfp206BgK88Ajm/PtgeekRRMNMWMI2yv3N5Qek7dtg8sPmHvWO7F6EqHadMSTSX3AjFfX5Dbgor3/fINZ0lFEwUvvh2bia2tuIU7a5HJFXdi/GVJGBfdThiEBAMTMrR7WUwgspVtx2pzVhfmJP6ZJoVhKwF+yoHBU9lt/of1lvmXmrVuLIrOcxgdFHOrrpgxh29mVOe0KkqQLfuByhs8Wb83iHTxqsfqg3rGdy3AbJle/U9rYWvqaqs57GBf62OMd0afsf3JL3GI/l0NmwvxXzeOfGe2Efq7X4ffWn+ft7dnZG+t3F77v3/nOdxgdH3tOrxBBCUaeUMWCk9osgWy3Kii1Hg5RamDaQQVIO6qIJADEc148ZDjAxjM4wMYzOYwM3mMYwGMYwGMYwGMYwGMYwGMYwLxNFIY9Q0r2xjWQrv9W7coRmX39Ln/AHhdNrLIEhtmIen8NtLHd9DtU+P+JHtWa79asP6F3ugRntudpUg7fAPoH/5nrUdbLsrMr3ZY1JIAW+qj/Hk3xgetHo9QSDHKvpPaU76BJ9YQX5BJP74fT6o8CTcJCwanFWoBcMfalon2oZ5fr7FlbYvEqS+TyUAUA/W6snySTmF6jJEqAotMXk5PzJIvbZeDwOD98CaPTaqwyyilTiTf6dgYKVs/QkcH7fbNf8FOPzd3rAEnz/mbT4krz7g/WjfjPcXUGkBhijAVlZQtkn5lkZtx8n8sD9BkbdYO0+hd5QRmS2vYAF+Xxe0Bb+n+8CXqWg1HPcdWMZCsN4JTceCfopP+r9sm1WjnkEYD2oQsGaQlbj+c2QKoEft75rr11hJLJsUmRkYg2QNrh6+49NZ7m+ICy7dnG2UWWdj+bts2fpt/nA9smr3bjNwEvu7/AElWNVu8m2Uiqu1+2bmpaZGlVH286ctK8n+XZ4S+d1kk/YLlWvVz2xG6BkChatgbDs6tY8H1kfock/qxlYqYlYOYqQFhTIvbWj55HFffAng0mt5AkKkvINpkpmdQC4H1JBHN0ch7GqCqgkuMq/KvaBRw4J+gJ8fcV5zyevPvRmVdyPI3uOXCrtr2ACjPGk600aooHCiQHlgSJCpPI5BBUcjAj1s06bUd2IAVkpiRX+LD9P4zSkkLEliSSSST5JPJObOr1ok3Wps7aLO7FQLsWTzZP8ZqYDGMYDGMYGcZjGBnGYxgZzGMYDGMYDGMYDGMYDGMYDGMYDGMYDGMYDOhhljeLSB+3sVnDfICDZKgkeoKeLOc9jA6NIo+N404n2y7VHb2E+nt7gDs3f3KvzS3nvUFWC0IDMIYwq3GUB7j7wATs3VXH3Ne2czjAvtOY11ilSgG31URsDmI7wD4rdf/AIwscXbHEPa7PLejud7b487r30K8bcocYF90TTRGP1mMhu4CD2gVpLU7m9XJ8Bfpz9MyzRVt2w1+GVrpd3dAB+bzd8bff6ZQYwOn1LRyTuzds3GhioQ0T6Q1g0pYDdw30/TIw0AKUkQ3agBg2xiEAjJ5ugpbd/IvznOYwOj08UPo4g7dyd4ts3D1GttncPRtrb5OaHUkVtixiIBYY2JGwEsUXdZ92v8Ax/XjzlXjAYxjAYxjAYxjAYxjAYxjAYxjAYxjAYxjAYxjAYxjAYxjAYxjAYxjAYxjAYxjAYxjAYxjAYxjAYxjAYxjAYxjAYxjAYxjAYxjAYxjAYxjAYxjAYxjAYxjAYxjAYxjAYxjAYxjAYxjAYxjAYxjAYxjAYxjAYxjAYxjAYxjAYxjAYxjAYxjAYxjA//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9468" name="AutoShape 12" descr="data:image/jpeg;base64,/9j/4AAQSkZJRgABAQAAAQABAAD/2wCEAAkGBhAREBIUEhQQFRQWGBQaGRYVFxEWGBoXFhcbFRYUHxQXGyYeGBojGRgXHzsgIycpLC0tGCAxNjAqNiYrLCkBCQoKBgYGDQUODSkYEhgpKSkpKSkpKSkpKSkpKSkpKSkpKSkpKSkpKSkpKSkpKSkpKSkpKSkpKSkpKSkpKSkpKf/AABEIAKsBJwMBIgACEQEDEQH/xAAbAAEAAgMBAQAAAAAAAAAAAAAAAwUBBAYCB//EADcQAAICAQMDAgQFBAEDBQEAAAECAxEABBIhBRMxIkEGMlFhFCNxgaEVM0KRUhaiwQdicoLhU//EABQBAQAAAAAAAAAAAAAAAAAAAAD/xAAUEQEAAAAAAAAAAAAAAAAAAAAA/9oADAMBAAIRAxEAPwD4bjGMBjGMBjGMBjGMBjGMBjGMBjGMBjGMBjGMBjGMBjGMBjGMBjGMBjGMBjGMBjGMBjGMBjGMBjGMBjGMBjGMBjGMBnvtNt3Uauro1Z5q/rQOeMuejdbWGNkcSFWaztIqjE8R4PuN4P7YFSIWIJAahVmjQvgWfbnCQsboE0LNA8C6s/QWRnVf9Yx7idkhtg1WAKEpdVKg0aDH1cWQP1zH/WS7aKyH5r+VQ9yJIFZQTx6Cvk/3G/cOVWMk0ASfH7/TDRkEgggjij5v6Z0Op+I4322JSUdHU2oJKJW5iD6ixC/oBweTmy3xfGDuUTbrPqJW6tq583Tc4HOwdNkfZtW97FF5AtgAxHJ44Yf7zWIzrv8ArSOhaSk7rItaPKU3/wAlCUPsc5zq2u70rPzRqgeSAAAB/GBp4xjAYxjAYxjAYxjAYxjAYxjAYxjAYxjAYxjAYxjAYxjAYxjAYxjAYxjAYxjAZ1qfCGm08UT9Q1TQvKodIIYu9L22+V3tlWOxyASTWcop5zuP/VjQyPrPxiKzabUxwvFIoJWhEqGOxwGVlI2+cDl+pdPjEkn4VpZ4UCkyGIoQDV7lBYLTHbd0c0jpZNm/a+wnbuo7d1Xt3eLrms7P4H07nRdZjCtvOljYLR3FVmRmavoAbzc0/SJpOhaGIAo0/UiIy1qPXEED39NwPP2wOF1HS541V5IpUVvlZkdVP6EijmYOk6h9uyKZtwJXajtuUGiwocgHixn1fg6frenebqWqMMD9yTUkdnvRSqAUQ2yNYaiW5APGUPWfiHVabo/Rhp5ZIdy6ssY2KMdmoO0Fl5KiydvizgfPhCxbaA26620bvxVebzpNN8LAdP180yTRzQPpAisCnExcMSjCzworPoOs3DXdR1EKj8Z/TdPNGVA3CSRIxPMoH+YQk2OeTnP9P6nqp+ga86qSZ4hqNGEeQsx5du6A7WSB6TXgFvucDgY+mTtGZFilMY8uEcoP1YChmrn1fr/VOow9dig0jTLCGgXTwxluy2nIWvQPS6MCSSb978Zw3xfp9OvVNUkNCAaiQLtqgu+jX2HNfpgVQ6bMY+725O3ddza2y/pvqv5xpemzShjHHK4X5iiOwX9SBx++fX+u/EWk0PVGWR+pmFFEY0qRQHTPpzHtVVBmpkKndu23fPnKL4Q6murg0/TopdZo5hJMYZYd3alMhsCZVIaxt27xYA84HIp8GaxtENYInMRcoAFkLcJvMlBa7dcbrq8rNL0yeVWaOKV1X5iiOwH6kDj987iTX6lPh0Kss3o17xnY70E/D/JYPyE3x4yb4t6nrdM3TY9A88cB02naEQFgJJWFysQvDyGTgg39K5wPng0smwybX2A7S9Hbuq9u7xdc1htK4RXKsEYkKxB2kjyA3gkZ9c6oscvUOqdNUIDqoY5AiVtXXwxCZlX2BY9xTXuazjv/AFEm7TaXQqfTo4VVh7fiJfzdQf13MF/+uBy+j6fNMdsUckhHNIrOa+tKDnuDpOokZkSKZnX5lVHZh+qgWM7Xqms1Gm6N006N5I4pe+Z5ISyltQsm1Ud159KVSk/U5F0FZk0cuu1Gr6iqSagR7NM7CWSYJv3vIxpQAaFhiSfGBUfBvw9HqpdUk28drS6mUAHad8S2oNjxfkZjqHQIk6XotSu/uzS6hGF2tR7dtLXB9X1z6ProwOr6xtrq0nR5HcPW/e2mG4tQA38c8Dm85/pvSZdV07ocML9uR9Xq9snI2EFG38c2Kv8AXA+favpk0W0yxSxhvG9HW/03DnNro/RZJpIiY5TC0kaM6q20bmCkb6oHnPomq1Ec3R+qjudRnWGTSkS6wgjud0oxjXkodpNgseCPGe+v9T10HW9Jp9I0y6ZRpBp4o93aeFkQu2welwxLkk37/TA+f/FHRRB1HU6aAOwjmkjQfMxCsQBwOT+2Vmr0UsTbZUeNv+LqymvrTC8+qa13jl+JJtNY1aTAKyf3EgaZhM6EcjwoLDwDlDrNVNP0Ayaxnd11SLppJSWkKlGM6Bm9RjFKfoDgcFjGMBjGMBjGMBjGMBjGMBjGMBjGMBlz0X4w1+jUrptTPEp5Kqx239dp4v75TYwLZfivWjU/ihqJ/wAR/wD13tvqqq/cVxXjMdR+KdbqARNPNIO4JPUxP5gXYGB9qUAceMqsYF7rPjrqUylZdVqHUo0ZDMSCjVuBHvdDnzx5ys1PVJpI4ondmjhDiNT4UO25gP1bnNXGBZH4k1ffSfvSiZFVVkDbWVUXaqgj2C8ZN1L4v12oDrNqJpFfYGDNYIQllFeBRJPHucp8n0uikkvYt7RZ8ChYFkn2sjAtNN8bdRjg7CarULFRAQOwAU+VB8hfsDWUubY6TNuK7DagE2VAAPg7iao2K55yJdFIZO3tbfZG2ubHnAttN8cdRjh7CarULEAVCBzQU8FQfKj7A540fxp1CGDsR6mdIaI2KxAAblgD5UEk8D65DqOhuFioEu6uxFrtAVit7hxVe91mt/SZvX6D6K3eKAIJBu/BAP64E/TfiTV6aOWOGaWNJRUiq1KwquR+hIvNjpfxn1DTRGKDUzxxmztRyACfJH/En6is1W6DqB5jI5o2VFH2BN+m/a/PtkM2iKJbBw29l5AAGwDcPrdkYF98GdU02mmbWah5HmhIaGEBvzJTdO8t+lFaiR5N/rnO6zVvLI8khLO7MzE+7MbJ/wBnN7qXRHjZioYooQ36bplBuhzVmrqshl6RJvkCqxCsRztBsc1Vm2rmheBsdF+K9boww008sQb5lVvST9Sp4v7+ck0fxn1CFpmj1OoVpjchDm2b/kf/AHffzmg3Spgm8odtBr4+U+Gq7r75qYFqfijWFy5mkLmLslibJhI2mMk+RXH1yBeuagJEglkCwuzxgGtjsQSykcg2B/rNHGBd9R+NOoahXWbUzSK6qrKzWCFYOOPHzAGxzmIPjLqCQDTpqdQsI8IHNAedo9wv28ZS4wLKH4j1aaltSk0qzsWYyqxViW+ayPN/TxmOs/EGq1jBtTNLKwFDexIUfQDwo/TK7GAxjGAxjGAxjGAxjGAxjGAxjGAxjGAxjGAxltB0uLtIzuFLq5B3AVtJUDbtJayPqKsZNH0eJipUyMnbkYsCpJeOMOU2bfSQTVG+CDeBR4y7i6PE6rICypsdirMt2jqnD7a2ncOdv+JzEnSodhKF3JdEQKVrc62QSV5o8cVf2wKXNrSasIky0T3EC/pTq9/9tfvlt/RIaDW+2p9wDKxDQoH4baAbuv8AzkA6XEVEo7mztlylqWsSdqt+2qs3dcDA8t1dGTY6Pt2RC1IB3RBgDyKohjx+mRjq9ztIV9LKyFQedhTt8MR81VzWb/UtLGVWRhIUSLTgKCob1hqJaiABt+nNjxmi3SguoePllQbibCELQPJINEWAeDzgSf1eLYI9j9vYyH1Lu5kEoYGq8gcZHq+rh42jCkD8kLZs7Yg/njkkvf2z3L0ZfxMcSsdriMg+SA67q8Cz7eBfGSw9JhkVGXuruM4pip/tRdxaIUXZ+2Br63qwk/EUpHddGHI427uPv838Zjq3VhMOFI/Mkfkg8OqCv+3+cm0/RkKI7EgGJnYEhbqXtAA0aHg3RyD+noZtqHegXcSGAoBbYFytcH3rn6YE2p6xGTI6o4d0CG2BUDaqk1V2Qvj2vJX+IgWc06nuPIhXtkgvXBLKfG0cis2D0lRG6I3plbRkE81v7g80Lr60Mgh6LDJ8veWpe2d202AjOaAA9R21t+/vgav9XF3tP9jteR521u/T7ZXzlNx2BgvsGIJ/cgC829ZpYwkciBwrlxtYgn0VyGAFghvpwQcstb0qAyzbQUSMR+kuBZcXe4qaH7Hk+14HPYy+j6Npy0QDuwkmKBlKgBRsJPI5NOR9LF550/TNO/ZrvDuu0Y5Thl2+v5eQd49P2POBR4y9k6fH2g7lyEhjal2Ly0rKRe3x72bOG6JEpYs52bowLZVIDxiSydpBIBquLo4FFjJdREFYgHctkBqIDAGrF5FgMYxgMYxgMYxgMYxgMYxgMYxgMYzNYGMZmsVgbGn1coHbR3AbjaCQCTx4++WQbVxMC4kY08S+qyrOpWqBJVveuLrKnTvtdW80Qf8ARvLfQ9TYyybEtnmEoBIApO4xUn9G8/bA1NW2qjdXdpA3IDbr8cFdwPtfI++S63Q6oPtZtxIWQkOpA9Ipib4IBAs/tkGr1iGNY41YKGZ/UQTZAFcAUAB++bv9WA9RRwJI0Qn0HmLaAy7gRXpHB+vnjAiMGukuzKaLpy3+RUBk5PJK1wPP3yPRabVkK0fc43BaYA15egTZHm64yRutWYyQx2TdyyVsikAXgVdJm7oddGSkr0O33QPzI7IYuwHb+Ytb1xwftWBXL+LA7oMvy/Nu9WwHzV7tt+9VnjQ6bUse5FvskjcGAJarK2TZJB8e+bmp1Jj5eNhKEaC9ylPSvbY0ObCnxdXzmnpepBFhWidk3c8+RSCv19P84Hlop3HdJZtteosCwCmgavcADxeWjDUHTs0hkDxsro271XIUQAjyvAsePOQDriBHARgXWRTRSiXYsHPFkgUKuuMkXqaP33ETMW7byAsu2lkUkAVdEmvteBo6qXUxsrO73R2tvvi/UAykjz5GbEWjnCyzs0iuqKytuG47mVBfuAVY+avIeq9UWVUVVYBDIedvh9vFKABVZtp1MSNKUjbuyKCbZdo7RWViBXiozxf2wNHWfiFA7pcgkDlr5TkKaPBG48HkXm9rZdRJECEkCrUm5pN7/wDFW5oqvPHHN+Tmp1XqolHG8AsWKnt1Z+hVQT5PJzai6jE6zMQVkMAXll2kqYwNoq7IW6+xwNDVQah2bfvZkYRmzuIY3S+fqD4z1NNqYirM7g7dqsGv0g/LuBIoH29ssYutBpCYo2LySpIQzLVgPuUccD1k2fH7ZW9R1wfaF37Vs03b8mrrYo9gOfsMDb6rotRFKaMhVZTtYsLDtVMaPpJoGzV1mNF06bcVJcFEeWPaykbgQCQwJHkc0fbMHraGSZjHuWSSN9pIqkYkqf1BrJn6/GQF2OVCSp5QGpCDfpWhVeKwIPwcojmEjOCqxbVsFWVpKHI4K2SeD5zEcOsV/SZNzL5VwbEYqrBo7QPHtnv+tRhdgjJQBFAYjkLL3W3ED3sjjxk/9ZDlURHJrUAC0H95AoACgAAVgUs8j/KxJ22ALsCySa9vNnjIcll27VoMDRskijyaIFcCuPfnIsBjGT/g33bK9VXXA427rvwBXOBBjM5jAYxjAYxjA9VmMyc84DGMzgX/AE+L8iFgNPzJIHMvb+QCPj1+3J8c856k/DCJjGqsv5t2YgwO5u2fV6+F2H0+ecomnYqFJ9KkkD6Fqs/wP9Z4vA6HUyQlplCwFV7JQDYtm1DjeOSCCb54+1ZIY4+6W3Q/Kp7ZGl4tza76KGgAbA3URnNXmLwOlLwJIiqICjamVWJCN+VaBfUfC0Wo/bzjpzxp2ypgCbJg5Yx7+4Q4HJ9XjbVccnOazGBflIylDs9sxDbWzu97aP8A73vv/wBu3MwbN7DdGREEQK3Z9XJMjAyWK3WeASbGc/mcDpZJIEkjVBAUbUSqxIRvyt6BfUfC0TR/nI1hhEDgtE3oLKbhBDhx6ePzCavya/XItX0rTx97mYiJ1Q/J6t26iDXFbT9b+2Zk6FGkiozSEvI6KVC0NrBQSD5PPgVx784G3qBG8xKtCLn1JZj2TaUhWt/BJ5r7k/fMaIRtKzSjTqrOFMYOnpU28Nv5vz/hzYN1mvL01WSLcQBHDzTKtn8RIg9R4A+9fTNZ+lw7ZdjmRl5AVlFLtDM3j10bB2/S/GBOkkW2NKho6eQsaTd3B3Cnr8hrCce9/fJ5HjEcwUwiIxRhKMfcPrjLg/5buGJB+nHGQa7p0AaRgJAkaQkqGUkmRVI5I9I5Nnnn6XmsOkr+I7dttKFweA39oyqCPr4BwNjqYj2S/wBjbuXsdvZu23ze31Vt87+br75NoJEVUKmAJ2ZQxYx9zulHFc+r3AFcVlTqNEFjgYE3IGJvwKcqP24zfboSMzIjOGSVI2L1tJdiu4AcjkXRuxgZ1/ZEJ2KpBWPad0IYNS7iQPzCb3Ag8f6GeoJ4gsa7YCPw8jG1QnuqXKWfN8Lx7375pvo4mSYp3R2gvzbeSXCeAOOD4/nJ5+kxRrIzd0hTAKG0H82IyGyRxRH0wNmDtHbJcO7tpuSoACd7qxpxtWlVbAFndkevihEc4TtKFkfawMTFxvAVB/mtCyCOCLvMr8OpvKEsL3bGJUXSB6MdEki6PIAxo9JHGJB6y50zPfp206BgK88Ajm/PtgeekRRMNMWMI2yv3N5Qek7dtg8sPmHvWO7F6EqHadMSTSX3AjFfX5Dbgor3/fINZ0lFEwUvvh2bia2tuIU7a5HJFXdi/GVJGBfdThiEBAMTMrR7WUwgspVtx2pzVhfmJP6ZJoVhKwF+yoHBU9lt/of1lvmXmrVuLIrOcxgdFHOrrpgxh29mVOe0KkqQLfuByhs8Wb83iHTxqsfqg3rGdy3AbJle/U9rYWvqaqs57GBf62OMd0afsf3JL3GI/l0NmwvxXzeOfGe2Efq7X4ffWn+ft7dnZG+t3F77v3/nOdxgdH3tOrxBBCUaeUMWCk9osgWy3Kii1Hg5RamDaQQVIO6qIJADEc148ZDjAxjM4wMYzOYwM3mMYwGMYwGMYwGMYwGMYwGMYwLxNFIY9Q0r2xjWQrv9W7coRmX39Ln/AHhdNrLIEhtmIen8NtLHd9DtU+P+JHtWa79asP6F3ugRntudpUg7fAPoH/5nrUdbLsrMr3ZY1JIAW+qj/Hk3xgetHo9QSDHKvpPaU76BJ9YQX5BJP74fT6o8CTcJCwanFWoBcMfalon2oZ5fr7FlbYvEqS+TyUAUA/W6snySTmF6jJEqAotMXk5PzJIvbZeDwOD98CaPTaqwyyilTiTf6dgYKVs/QkcH7fbNf8FOPzd3rAEnz/mbT4krz7g/WjfjPcXUGkBhijAVlZQtkn5lkZtx8n8sD9BkbdYO0+hd5QRmS2vYAF+Xxe0Bb+n+8CXqWg1HPcdWMZCsN4JTceCfopP+r9sm1WjnkEYD2oQsGaQlbj+c2QKoEft75rr11hJLJsUmRkYg2QNrh6+49NZ7m+ICy7dnG2UWWdj+bts2fpt/nA9smr3bjNwEvu7/AElWNVu8m2Uiqu1+2bmpaZGlVH286ctK8n+XZ4S+d1kk/YLlWvVz2xG6BkChatgbDs6tY8H1kfock/qxlYqYlYOYqQFhTIvbWj55HFffAng0mt5AkKkvINpkpmdQC4H1JBHN0ch7GqCqgkuMq/KvaBRw4J+gJ8fcV5zyevPvRmVdyPI3uOXCrtr2ACjPGk600aooHCiQHlgSJCpPI5BBUcjAj1s06bUd2IAVkpiRX+LD9P4zSkkLEliSSSST5JPJObOr1ok3Wps7aLO7FQLsWTzZP8ZqYDGMYDGMYGcZjGBnGYxgZzGMYDGMYDGMYDGMYDGMYDGMYDGMYDGMYDOhhljeLSB+3sVnDfICDZKgkeoKeLOc9jA6NIo+N404n2y7VHb2E+nt7gDs3f3KvzS3nvUFWC0IDMIYwq3GUB7j7wATs3VXH3Ne2czjAvtOY11ilSgG31URsDmI7wD4rdf/AIwscXbHEPa7PLejud7b487r30K8bcocYF90TTRGP1mMhu4CD2gVpLU7m9XJ8Bfpz9MyzRVt2w1+GVrpd3dAB+bzd8bff6ZQYwOn1LRyTuzds3GhioQ0T6Q1g0pYDdw30/TIw0AKUkQ3agBg2xiEAjJ5ugpbd/IvznOYwOj08UPo4g7dyd4ts3D1GttncPRtrb5OaHUkVtixiIBYY2JGwEsUXdZ92v8Ax/XjzlXjAYxjAYxjAYxjAYxjAYxjAYxjAYxjAYxjAYxjAYxjAYxjAYxjAYxjAYxjAYxjAYxjAYxjAYxjAYxjAYxjAYxjAYxjAYxjAYxjAYxjAYxjAYxjAYxjAYxjAYxjAYxjAYxjAYxjAYxjAYxjAYxjAYxjAYxjAYxjAYxjAYxjAYxjAYxjAYxjAYxjA//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Tree>
  </p:cSld>
  <p:clrMapOvr>
    <a:masterClrMapping/>
  </p:clrMapOvr>
  <p:transition spd="med">
    <p:plu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ctr">
              <a:buNone/>
            </a:pPr>
            <a:r>
              <a:rPr lang="es-MX" dirty="0" smtClean="0">
                <a:latin typeface="Consolas" pitchFamily="49" charset="0"/>
                <a:cs typeface="Consolas" pitchFamily="49" charset="0"/>
              </a:rPr>
              <a:t>A veces, intento conectar con el medio, sentirme parte del entorno, pero hay demasiados ruidos, demasiadas tensiones... Verdaderamente comprendo que la naturaleza no nos escucha, pues no  tengo ganas ni fuerzas para escuchar a quien me habla.</a:t>
            </a:r>
            <a:endParaRPr lang="es-MX" dirty="0">
              <a:latin typeface="Consolas" pitchFamily="49" charset="0"/>
              <a:cs typeface="Consolas" pitchFamily="49" charset="0"/>
            </a:endParaRPr>
          </a:p>
        </p:txBody>
      </p:sp>
      <p:sp>
        <p:nvSpPr>
          <p:cNvPr id="4" name="3 Marcador de pie de página"/>
          <p:cNvSpPr>
            <a:spLocks noGrp="1"/>
          </p:cNvSpPr>
          <p:nvPr>
            <p:ph type="ftr" sz="quarter" idx="11"/>
          </p:nvPr>
        </p:nvSpPr>
        <p:spPr/>
        <p:txBody>
          <a:bodyPr/>
          <a:lstStyle/>
          <a:p>
            <a:r>
              <a:rPr lang="es-MX" sz="2000" dirty="0" err="1" smtClean="0"/>
              <a:t>Belive</a:t>
            </a:r>
            <a:r>
              <a:rPr lang="es-MX" sz="2000" dirty="0" smtClean="0"/>
              <a:t> in </a:t>
            </a:r>
            <a:r>
              <a:rPr lang="es-MX" sz="2000" dirty="0" err="1" smtClean="0"/>
              <a:t>yourself</a:t>
            </a:r>
            <a:endParaRPr lang="es-MX" sz="2000" dirty="0"/>
          </a:p>
        </p:txBody>
      </p:sp>
      <p:sp>
        <p:nvSpPr>
          <p:cNvPr id="5" name="4 Marcador de número de diapositiva"/>
          <p:cNvSpPr>
            <a:spLocks noGrp="1"/>
          </p:cNvSpPr>
          <p:nvPr>
            <p:ph type="sldNum" sz="quarter" idx="12"/>
          </p:nvPr>
        </p:nvSpPr>
        <p:spPr/>
        <p:txBody>
          <a:bodyPr/>
          <a:lstStyle/>
          <a:p>
            <a:fld id="{1E00F7EA-E14C-4EAD-81C0-C8FBE4F03B4E}" type="slidenum">
              <a:rPr lang="es-MX" smtClean="0"/>
              <a:pPr/>
              <a:t>6</a:t>
            </a:fld>
            <a:endParaRPr lang="es-MX"/>
          </a:p>
        </p:txBody>
      </p:sp>
      <p:sp>
        <p:nvSpPr>
          <p:cNvPr id="6" name="5 Rectángulo"/>
          <p:cNvSpPr/>
          <p:nvPr/>
        </p:nvSpPr>
        <p:spPr>
          <a:xfrm>
            <a:off x="1979712" y="404664"/>
            <a:ext cx="5040560" cy="923330"/>
          </a:xfrm>
          <a:prstGeom prst="rect">
            <a:avLst/>
          </a:prstGeom>
          <a:noFill/>
        </p:spPr>
        <p:txBody>
          <a:bodyPr wrap="none" lIns="91440" tIns="45720" rIns="91440" bIns="45720">
            <a:prstTxWarp prst="textWave4">
              <a:avLst/>
            </a:prstTxWarp>
            <a:spAutoFit/>
          </a:bodyPr>
          <a:lstStyle/>
          <a:p>
            <a:pPr algn="ctr"/>
            <a:r>
              <a:rPr lang="es-MX" sz="5400" b="1" spc="50" dirty="0" smtClean="0">
                <a:ln w="13500">
                  <a:solidFill>
                    <a:schemeClr val="accent1">
                      <a:shade val="2500"/>
                      <a:alpha val="6500"/>
                    </a:schemeClr>
                  </a:solidFill>
                  <a:prstDash val="solid"/>
                </a:ln>
                <a:solidFill>
                  <a:schemeClr val="accent1">
                    <a:tint val="3000"/>
                    <a:alpha val="95000"/>
                  </a:schemeClr>
                </a:solidFill>
                <a:effectLst>
                  <a:glow rad="101600">
                    <a:schemeClr val="accent1">
                      <a:satMod val="175000"/>
                      <a:alpha val="40000"/>
                    </a:schemeClr>
                  </a:glow>
                  <a:innerShdw blurRad="50900" dist="38500" dir="13500000">
                    <a:srgbClr val="000000">
                      <a:alpha val="60000"/>
                    </a:srgbClr>
                  </a:innerShdw>
                </a:effectLst>
              </a:rPr>
              <a:t>A VECES…</a:t>
            </a:r>
            <a:endParaRPr lang="es-MX" sz="5400" b="1" spc="50" dirty="0">
              <a:ln w="13500">
                <a:solidFill>
                  <a:schemeClr val="accent1">
                    <a:shade val="2500"/>
                    <a:alpha val="6500"/>
                  </a:schemeClr>
                </a:solidFill>
                <a:prstDash val="solid"/>
              </a:ln>
              <a:solidFill>
                <a:schemeClr val="accent1">
                  <a:tint val="3000"/>
                  <a:alpha val="95000"/>
                </a:schemeClr>
              </a:solidFill>
              <a:effectLst>
                <a:glow rad="101600">
                  <a:schemeClr val="accent1">
                    <a:satMod val="175000"/>
                    <a:alpha val="40000"/>
                  </a:schemeClr>
                </a:glow>
                <a:innerShdw blurRad="50900" dist="38500" dir="13500000">
                  <a:srgbClr val="000000">
                    <a:alpha val="60000"/>
                  </a:srgbClr>
                </a:innerShdw>
              </a:effectLst>
            </a:endParaRPr>
          </a:p>
        </p:txBody>
      </p:sp>
    </p:spTree>
  </p:cSld>
  <p:clrMapOvr>
    <a:masterClrMapping/>
  </p:clrMapOvr>
  <p:transition spd="med">
    <p:plu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1"/>
          </p:nvPr>
        </p:nvSpPr>
        <p:spPr/>
        <p:txBody>
          <a:bodyPr/>
          <a:lstStyle/>
          <a:p>
            <a:r>
              <a:rPr lang="es-MX" smtClean="0"/>
              <a:t>Belive in yourself</a:t>
            </a:r>
            <a:endParaRPr lang="es-MX"/>
          </a:p>
        </p:txBody>
      </p:sp>
      <p:sp>
        <p:nvSpPr>
          <p:cNvPr id="5" name="4 Marcador de número de diapositiva"/>
          <p:cNvSpPr>
            <a:spLocks noGrp="1"/>
          </p:cNvSpPr>
          <p:nvPr>
            <p:ph type="sldNum" sz="quarter" idx="12"/>
          </p:nvPr>
        </p:nvSpPr>
        <p:spPr/>
        <p:txBody>
          <a:bodyPr/>
          <a:lstStyle/>
          <a:p>
            <a:fld id="{1E00F7EA-E14C-4EAD-81C0-C8FBE4F03B4E}" type="slidenum">
              <a:rPr lang="es-MX" smtClean="0"/>
              <a:pPr/>
              <a:t>7</a:t>
            </a:fld>
            <a:endParaRPr lang="es-MX"/>
          </a:p>
        </p:txBody>
      </p:sp>
      <p:sp>
        <p:nvSpPr>
          <p:cNvPr id="6" name="5 Rectángulo"/>
          <p:cNvSpPr/>
          <p:nvPr/>
        </p:nvSpPr>
        <p:spPr>
          <a:xfrm>
            <a:off x="827584" y="548680"/>
            <a:ext cx="7552068" cy="923330"/>
          </a:xfrm>
          <a:prstGeom prst="rect">
            <a:avLst/>
          </a:prstGeom>
          <a:noFill/>
        </p:spPr>
        <p:txBody>
          <a:bodyPr wrap="none" lIns="91440" tIns="45720" rIns="91440" bIns="45720">
            <a:prstTxWarp prst="textInflateBottom">
              <a:avLst/>
            </a:prstTxWarp>
            <a:spAutoFit/>
          </a:bodyPr>
          <a:lstStyle/>
          <a:p>
            <a:pPr algn="ctr"/>
            <a:r>
              <a:rPr lang="es-E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reflection blurRad="6350" stA="60000" endA="900" endPos="60000" dist="29997" dir="5400000" sy="-100000" algn="bl" rotWithShape="0"/>
                </a:effectLst>
              </a:rPr>
              <a:t>Los que me rodean…</a:t>
            </a:r>
            <a:endParaRPr lang="es-E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reflection blurRad="6350" stA="60000" endA="900" endPos="60000" dist="29997" dir="5400000" sy="-100000" algn="bl" rotWithShape="0"/>
              </a:effectLst>
            </a:endParaRPr>
          </a:p>
        </p:txBody>
      </p:sp>
      <p:pic>
        <p:nvPicPr>
          <p:cNvPr id="9" name="Amigos..mp3">
            <a:hlinkClick r:id="" action="ppaction://media"/>
          </p:cNvPr>
          <p:cNvPicPr>
            <a:picLocks noGrp="1" noRot="1" noChangeAspect="1"/>
          </p:cNvPicPr>
          <p:nvPr>
            <p:ph idx="1"/>
            <a:audioFile r:link="rId1"/>
          </p:nvPr>
        </p:nvPicPr>
        <p:blipFill>
          <a:blip r:embed="rId3" cstate="print"/>
          <a:stretch>
            <a:fillRect/>
          </a:stretch>
        </p:blipFill>
        <p:spPr>
          <a:xfrm>
            <a:off x="3923928" y="2996952"/>
            <a:ext cx="2016224" cy="1490762"/>
          </a:xfrm>
          <a:prstGeom prst="rect">
            <a:avLst/>
          </a:prstGeom>
        </p:spPr>
      </p:pic>
    </p:spTree>
  </p:cSld>
  <p:clrMapOvr>
    <a:masterClrMapping/>
  </p:clrMapOvr>
  <p:transition spd="med">
    <p:plus/>
  </p:transition>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409722" fill="hold"/>
                                        <p:tgtEl>
                                          <p:spTgt spid="9"/>
                                        </p:tgtEl>
                                      </p:cBhvr>
                                    </p:cmd>
                                  </p:childTnLst>
                                </p:cTn>
                              </p:par>
                            </p:childTnLst>
                          </p:cTn>
                        </p:par>
                      </p:childTnLst>
                    </p:cTn>
                  </p:par>
                </p:childTnLst>
              </p:cTn>
              <p:nextCondLst>
                <p:cond evt="onClick" delay="0">
                  <p:tgtEl>
                    <p:spTgt spid="9"/>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pPr algn="ctr">
              <a:buNone/>
            </a:pPr>
            <a:r>
              <a:rPr lang="es-MX" dirty="0" smtClean="0">
                <a:latin typeface="Consolas" pitchFamily="49" charset="0"/>
                <a:cs typeface="Consolas" pitchFamily="49" charset="0"/>
              </a:rPr>
              <a:t>He deseado haber hecho las cosas de manera diferente si sólo hubiera visto lo que ahora puedo ver</a:t>
            </a:r>
            <a:br>
              <a:rPr lang="es-MX" dirty="0" smtClean="0">
                <a:latin typeface="Consolas" pitchFamily="49" charset="0"/>
                <a:cs typeface="Consolas" pitchFamily="49" charset="0"/>
              </a:rPr>
            </a:br>
            <a:r>
              <a:rPr lang="es-MX" dirty="0" smtClean="0">
                <a:latin typeface="Consolas" pitchFamily="49" charset="0"/>
                <a:cs typeface="Consolas" pitchFamily="49" charset="0"/>
              </a:rPr>
              <a:t>Es importante tomar tiempo para pensar las cosas, sobre lo que paso, no podemos regresar el tiempo. Pero lo que si podemos hacer es aprender de esa decisión. No lamentarse ya sea buena o mala todos cometemos errores y sobre ello aprendemos. La vida sigue y no mires atrás</a:t>
            </a:r>
            <a:r>
              <a:rPr lang="es-MX" dirty="0" smtClean="0"/>
              <a:t> </a:t>
            </a:r>
            <a:endParaRPr lang="es-MX" dirty="0"/>
          </a:p>
        </p:txBody>
      </p:sp>
      <p:sp>
        <p:nvSpPr>
          <p:cNvPr id="4" name="3 Marcador de pie de página"/>
          <p:cNvSpPr>
            <a:spLocks noGrp="1"/>
          </p:cNvSpPr>
          <p:nvPr>
            <p:ph type="ftr" sz="quarter" idx="11"/>
          </p:nvPr>
        </p:nvSpPr>
        <p:spPr/>
        <p:txBody>
          <a:bodyPr/>
          <a:lstStyle/>
          <a:p>
            <a:r>
              <a:rPr lang="es-MX" sz="2400" dirty="0" err="1" smtClean="0"/>
              <a:t>Belive</a:t>
            </a:r>
            <a:r>
              <a:rPr lang="es-MX" sz="2400" dirty="0" smtClean="0"/>
              <a:t> in </a:t>
            </a:r>
            <a:r>
              <a:rPr lang="es-MX" sz="2400" dirty="0" err="1" smtClean="0"/>
              <a:t>yourself</a:t>
            </a:r>
            <a:endParaRPr lang="es-MX" sz="2400" dirty="0"/>
          </a:p>
        </p:txBody>
      </p:sp>
      <p:sp>
        <p:nvSpPr>
          <p:cNvPr id="5" name="4 Marcador de número de diapositiva"/>
          <p:cNvSpPr>
            <a:spLocks noGrp="1"/>
          </p:cNvSpPr>
          <p:nvPr>
            <p:ph type="sldNum" sz="quarter" idx="12"/>
          </p:nvPr>
        </p:nvSpPr>
        <p:spPr/>
        <p:txBody>
          <a:bodyPr/>
          <a:lstStyle/>
          <a:p>
            <a:fld id="{1E00F7EA-E14C-4EAD-81C0-C8FBE4F03B4E}" type="slidenum">
              <a:rPr lang="es-MX" sz="2000" smtClean="0"/>
              <a:pPr/>
              <a:t>8</a:t>
            </a:fld>
            <a:endParaRPr lang="es-MX" sz="2000" dirty="0"/>
          </a:p>
        </p:txBody>
      </p:sp>
      <p:sp>
        <p:nvSpPr>
          <p:cNvPr id="6" name="5 Rectángulo"/>
          <p:cNvSpPr/>
          <p:nvPr/>
        </p:nvSpPr>
        <p:spPr>
          <a:xfrm>
            <a:off x="1475656" y="404664"/>
            <a:ext cx="5775941" cy="923330"/>
          </a:xfrm>
          <a:prstGeom prst="rect">
            <a:avLst/>
          </a:prstGeom>
          <a:noFill/>
        </p:spPr>
        <p:txBody>
          <a:bodyPr wrap="none" lIns="91440" tIns="45720" rIns="91440" bIns="45720">
            <a:prstTxWarp prst="textCanUp">
              <a:avLst>
                <a:gd name="adj" fmla="val 94717"/>
              </a:avLst>
            </a:prstTxWarp>
            <a:spAutoFit/>
          </a:bodyPr>
          <a:lstStyle/>
          <a:p>
            <a:pPr algn="ctr"/>
            <a:r>
              <a:rPr lang="es-ES" sz="5400" b="1" cap="none"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Muchas  veces...</a:t>
            </a:r>
            <a:endParaRPr lang="es-ES" sz="5400" b="1" cap="none"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endParaRPr>
          </a:p>
        </p:txBody>
      </p:sp>
      <p:pic>
        <p:nvPicPr>
          <p:cNvPr id="22530" name="Picture 2" descr="https://encrypted-tbn3.gstatic.com/images?q=tbn:ANd9GcSVzB5CyyuXp6o3dh8GJzjDJtoLZTQDv0mRqAqqSuHgIQ4NEOmP9Q"/>
          <p:cNvPicPr>
            <a:picLocks noChangeAspect="1" noChangeArrowheads="1"/>
          </p:cNvPicPr>
          <p:nvPr/>
        </p:nvPicPr>
        <p:blipFill>
          <a:blip r:embed="rId2" cstate="print">
            <a:duotone>
              <a:schemeClr val="accent3">
                <a:shade val="45000"/>
                <a:satMod val="135000"/>
              </a:schemeClr>
              <a:prstClr val="white"/>
            </a:duotone>
          </a:blip>
          <a:srcRect/>
          <a:stretch>
            <a:fillRect/>
          </a:stretch>
        </p:blipFill>
        <p:spPr bwMode="auto">
          <a:xfrm>
            <a:off x="0" y="4305300"/>
            <a:ext cx="1043608" cy="25527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spd="med">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1"/>
          </p:nvPr>
        </p:nvSpPr>
        <p:spPr/>
        <p:txBody>
          <a:bodyPr/>
          <a:lstStyle/>
          <a:p>
            <a:r>
              <a:rPr lang="es-MX" smtClean="0"/>
              <a:t>Belive in yourself</a:t>
            </a:r>
            <a:endParaRPr lang="es-MX"/>
          </a:p>
        </p:txBody>
      </p:sp>
      <p:sp>
        <p:nvSpPr>
          <p:cNvPr id="5" name="4 Marcador de número de diapositiva"/>
          <p:cNvSpPr>
            <a:spLocks noGrp="1"/>
          </p:cNvSpPr>
          <p:nvPr>
            <p:ph type="sldNum" sz="quarter" idx="12"/>
          </p:nvPr>
        </p:nvSpPr>
        <p:spPr/>
        <p:txBody>
          <a:bodyPr/>
          <a:lstStyle/>
          <a:p>
            <a:fld id="{1E00F7EA-E14C-4EAD-81C0-C8FBE4F03B4E}" type="slidenum">
              <a:rPr lang="es-MX" smtClean="0"/>
              <a:pPr/>
              <a:t>9</a:t>
            </a:fld>
            <a:endParaRPr lang="es-MX"/>
          </a:p>
        </p:txBody>
      </p:sp>
      <p:pic>
        <p:nvPicPr>
          <p:cNvPr id="21506" name="Picture 2" descr="http://31.media.tumblr.com/0ed42ae040d90b2f49817d1c40417bc6/tumblr_mrjmxfafMY1stus7zo1_50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spd="med">
    <p:plus/>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122</TotalTime>
  <Words>337</Words>
  <Application>Microsoft Office PowerPoint</Application>
  <PresentationFormat>Presentación en pantalla (4:3)</PresentationFormat>
  <Paragraphs>32</Paragraphs>
  <Slides>11</Slides>
  <Notes>2</Notes>
  <HiddenSlides>0</HiddenSlides>
  <MMClips>2</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Vértice</vt:lpstr>
      <vt:lpstr>Encuentro con migo misma</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Encuentro con migo misma</dc:title>
  <dc:creator>LUIS FERNANDO RIVAS</dc:creator>
  <cp:lastModifiedBy>LUIS FERNANDO RIVAS</cp:lastModifiedBy>
  <cp:revision>10</cp:revision>
  <dcterms:created xsi:type="dcterms:W3CDTF">2013-09-21T23:56:40Z</dcterms:created>
  <dcterms:modified xsi:type="dcterms:W3CDTF">2013-09-24T01:02:24Z</dcterms:modified>
</cp:coreProperties>
</file>